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599" r:id="rId15"/>
    <p:sldId id="600" r:id="rId16"/>
    <p:sldId id="601" r:id="rId17"/>
    <p:sldId id="603" r:id="rId18"/>
    <p:sldId id="604" r:id="rId19"/>
    <p:sldId id="605" r:id="rId20"/>
    <p:sldId id="602" r:id="rId21"/>
    <p:sldId id="606" r:id="rId22"/>
    <p:sldId id="607" r:id="rId23"/>
    <p:sldId id="608" r:id="rId24"/>
    <p:sldId id="591" r:id="rId25"/>
    <p:sldId id="609" r:id="rId26"/>
    <p:sldId id="610" r:id="rId27"/>
    <p:sldId id="598" r:id="rId28"/>
    <p:sldId id="611" r:id="rId29"/>
    <p:sldId id="612" r:id="rId30"/>
    <p:sldId id="613" r:id="rId31"/>
    <p:sldId id="615" r:id="rId32"/>
    <p:sldId id="614" r:id="rId33"/>
    <p:sldId id="616" r:id="rId34"/>
    <p:sldId id="617" r:id="rId35"/>
    <p:sldId id="618" r:id="rId36"/>
    <p:sldId id="534"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599"/>
            <p14:sldId id="600"/>
            <p14:sldId id="601"/>
            <p14:sldId id="603"/>
            <p14:sldId id="604"/>
            <p14:sldId id="605"/>
          </p14:sldIdLst>
        </p14:section>
        <p14:section name="From Denoising Autoencoder to Diffusion Model" id="{4F1C4910-7AE7-4F2B-AC0F-2440ADDF080D}">
          <p14:sldIdLst>
            <p14:sldId id="602"/>
            <p14:sldId id="606"/>
            <p14:sldId id="607"/>
            <p14:sldId id="608"/>
            <p14:sldId id="591"/>
            <p14:sldId id="609"/>
            <p14:sldId id="610"/>
            <p14:sldId id="598"/>
            <p14:sldId id="611"/>
          </p14:sldIdLst>
        </p14:section>
        <p14:section name="Making it conditional and stable" id="{1596F456-2597-4914-8376-886C0471CAAC}">
          <p14:sldIdLst>
            <p14:sldId id="612"/>
            <p14:sldId id="613"/>
            <p14:sldId id="615"/>
            <p14:sldId id="614"/>
            <p14:sldId id="616"/>
            <p14:sldId id="617"/>
            <p14:sldId id="618"/>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6C565-A474-401B-B16F-D1B8FF669FC1}" v="26" dt="2023-09-07T09:06:26.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pChg chg="mod ord">
          <ac:chgData name="Matthieu De Mari" userId="dfb708c9-d8dc-439f-9a3b-c772bf4a311c" providerId="ADAL" clId="{E03B2E52-244F-419C-AB4E-C49981FD5CA8}" dt="2023-04-08T08:02:06.441" v="77" actId="20577"/>
          <ac:spMkLst>
            <pc:docMk/>
            <pc:sldMk cId="3442501962" sldId="257"/>
            <ac:spMk id="2" creationId="{49D40417-A4D3-4CE8-96E7-708E2439AE7B}"/>
          </ac:spMkLst>
        </pc:spChg>
        <pc:spChg chg="mod ord">
          <ac:chgData name="Matthieu De Mari" userId="dfb708c9-d8dc-439f-9a3b-c772bf4a311c" providerId="ADAL" clId="{E03B2E52-244F-419C-AB4E-C49981FD5CA8}" dt="2023-04-08T11:44:39.703" v="5568" actId="20577"/>
          <ac:spMkLst>
            <pc:docMk/>
            <pc:sldMk cId="3442501962" sldId="257"/>
            <ac:spMk id="3" creationId="{35995840-A9D9-479A-A34F-EA7DC229D38E}"/>
          </ac:spMkLst>
        </pc:spChg>
        <pc:spChg chg="del mod ord">
          <ac:chgData name="Matthieu De Mari" userId="dfb708c9-d8dc-439f-9a3b-c772bf4a311c" providerId="ADAL" clId="{E03B2E52-244F-419C-AB4E-C49981FD5CA8}" dt="2023-04-08T08:00:26.517" v="15" actId="478"/>
          <ac:spMkLst>
            <pc:docMk/>
            <pc:sldMk cId="3442501962" sldId="257"/>
            <ac:spMk id="4" creationId="{4F569CB8-E949-43D3-894A-BF5729C9C658}"/>
          </ac:spMkLst>
        </pc:spChg>
      </pc:sldChg>
      <pc:sldChg chg="modSp mod">
        <pc:chgData name="Matthieu De Mari" userId="dfb708c9-d8dc-439f-9a3b-c772bf4a311c" providerId="ADAL" clId="{E03B2E52-244F-419C-AB4E-C49981FD5CA8}" dt="2023-04-08T11:48:29.324" v="5752" actId="20577"/>
        <pc:sldMkLst>
          <pc:docMk/>
          <pc:sldMk cId="3880949074" sldId="267"/>
        </pc:sldMkLst>
        <pc:spChg chg="mod">
          <ac:chgData name="Matthieu De Mari" userId="dfb708c9-d8dc-439f-9a3b-c772bf4a311c" providerId="ADAL" clId="{E03B2E52-244F-419C-AB4E-C49981FD5CA8}" dt="2023-04-08T11:48:29.324" v="5752" actId="20577"/>
          <ac:spMkLst>
            <pc:docMk/>
            <pc:sldMk cId="3880949074" sldId="267"/>
            <ac:spMk id="3" creationId="{C71C8DD6-14D1-44DF-9843-EFEDF44E39A2}"/>
          </ac:spMkLst>
        </pc:spChg>
      </pc:sldChg>
      <pc:sldChg chg="modSp mod">
        <pc:chgData name="Matthieu De Mari" userId="dfb708c9-d8dc-439f-9a3b-c772bf4a311c" providerId="ADAL" clId="{E03B2E52-244F-419C-AB4E-C49981FD5CA8}" dt="2023-04-08T08:01:22.835" v="45" actId="20577"/>
        <pc:sldMkLst>
          <pc:docMk/>
          <pc:sldMk cId="1040156172" sldId="377"/>
        </pc:sldMkLst>
        <pc:spChg chg="mod">
          <ac:chgData name="Matthieu De Mari" userId="dfb708c9-d8dc-439f-9a3b-c772bf4a311c" providerId="ADAL" clId="{E03B2E52-244F-419C-AB4E-C49981FD5CA8}" dt="2023-04-08T08:01:22.835" v="45" actId="20577"/>
          <ac:spMkLst>
            <pc:docMk/>
            <pc:sldMk cId="1040156172" sldId="377"/>
            <ac:spMk id="2" creationId="{080CEB46-CC16-4D19-8C2C-AEE9471D8168}"/>
          </ac:spMkLst>
        </pc:spChg>
        <pc:spChg chg="mod">
          <ac:chgData name="Matthieu De Mari" userId="dfb708c9-d8dc-439f-9a3b-c772bf4a311c" providerId="ADAL" clId="{E03B2E52-244F-419C-AB4E-C49981FD5CA8}" dt="2023-04-08T08:00:43.464" v="37" actId="20577"/>
          <ac:spMkLst>
            <pc:docMk/>
            <pc:sldMk cId="1040156172" sldId="377"/>
            <ac:spMk id="3" creationId="{816ABDE1-A047-4B53-92F2-67282914DD77}"/>
          </ac:spMkLst>
        </pc:spChg>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pChg chg="mod">
          <ac:chgData name="Matthieu De Mari" userId="dfb708c9-d8dc-439f-9a3b-c772bf4a311c" providerId="ADAL" clId="{E03B2E52-244F-419C-AB4E-C49981FD5CA8}" dt="2023-04-08T11:44:50.425" v="5569"/>
          <ac:spMkLst>
            <pc:docMk/>
            <pc:sldMk cId="1607593377" sldId="534"/>
            <ac:spMk id="3" creationId="{78053446-C600-4EAD-8161-EB9D925C5227}"/>
          </ac:spMkLst>
        </pc:spChg>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pChg chg="mod">
          <ac:chgData name="Matthieu De Mari" userId="dfb708c9-d8dc-439f-9a3b-c772bf4a311c" providerId="ADAL" clId="{E03B2E52-244F-419C-AB4E-C49981FD5CA8}" dt="2023-04-08T08:01:39.622" v="53" actId="20577"/>
          <ac:spMkLst>
            <pc:docMk/>
            <pc:sldMk cId="2886394644" sldId="581"/>
            <ac:spMk id="3" creationId="{C71C8DD6-14D1-44DF-9843-EFEDF44E39A2}"/>
          </ac:spMkLst>
        </pc:spChg>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pChg chg="mod">
          <ac:chgData name="Matthieu De Mari" userId="dfb708c9-d8dc-439f-9a3b-c772bf4a311c" providerId="ADAL" clId="{E03B2E52-244F-419C-AB4E-C49981FD5CA8}" dt="2023-04-08T08:11:57.293" v="110" actId="20577"/>
          <ac:spMkLst>
            <pc:docMk/>
            <pc:sldMk cId="2434913568" sldId="582"/>
            <ac:spMk id="2" creationId="{D169B4A1-B5B3-454D-A1F5-72CCE087DB84}"/>
          </ac:spMkLst>
        </pc:spChg>
        <pc:spChg chg="mod">
          <ac:chgData name="Matthieu De Mari" userId="dfb708c9-d8dc-439f-9a3b-c772bf4a311c" providerId="ADAL" clId="{E03B2E52-244F-419C-AB4E-C49981FD5CA8}" dt="2023-04-08T08:13:37.516" v="230" actId="20577"/>
          <ac:spMkLst>
            <pc:docMk/>
            <pc:sldMk cId="2434913568" sldId="582"/>
            <ac:spMk id="3" creationId="{F04B59F1-5EC7-FCC5-083B-63A4D8CCB8E1}"/>
          </ac:spMkLst>
        </pc:spChg>
      </pc:sldChg>
      <pc:sldChg chg="modSp new mod">
        <pc:chgData name="Matthieu De Mari" userId="dfb708c9-d8dc-439f-9a3b-c772bf4a311c" providerId="ADAL" clId="{E03B2E52-244F-419C-AB4E-C49981FD5CA8}" dt="2023-04-08T08:15:57.780" v="380" actId="20577"/>
        <pc:sldMkLst>
          <pc:docMk/>
          <pc:sldMk cId="2346965948" sldId="583"/>
        </pc:sldMkLst>
        <pc:spChg chg="mod">
          <ac:chgData name="Matthieu De Mari" userId="dfb708c9-d8dc-439f-9a3b-c772bf4a311c" providerId="ADAL" clId="{E03B2E52-244F-419C-AB4E-C49981FD5CA8}" dt="2023-04-08T08:13:50.379" v="277" actId="20577"/>
          <ac:spMkLst>
            <pc:docMk/>
            <pc:sldMk cId="2346965948" sldId="583"/>
            <ac:spMk id="2" creationId="{3DDA4FD9-198F-0AE8-CF76-80E50C0BDAC1}"/>
          </ac:spMkLst>
        </pc:spChg>
        <pc:spChg chg="mod">
          <ac:chgData name="Matthieu De Mari" userId="dfb708c9-d8dc-439f-9a3b-c772bf4a311c" providerId="ADAL" clId="{E03B2E52-244F-419C-AB4E-C49981FD5CA8}" dt="2023-04-08T08:15:57.780" v="380" actId="20577"/>
          <ac:spMkLst>
            <pc:docMk/>
            <pc:sldMk cId="2346965948" sldId="583"/>
            <ac:spMk id="3" creationId="{9E8DD4B8-2D42-0F82-2468-751C67E0A463}"/>
          </ac:spMkLst>
        </pc:spChg>
      </pc:sldChg>
      <pc:sldChg chg="modSp add mod">
        <pc:chgData name="Matthieu De Mari" userId="dfb708c9-d8dc-439f-9a3b-c772bf4a311c" providerId="ADAL" clId="{E03B2E52-244F-419C-AB4E-C49981FD5CA8}" dt="2023-04-08T08:24:08.350" v="475" actId="20577"/>
        <pc:sldMkLst>
          <pc:docMk/>
          <pc:sldMk cId="3651028464" sldId="584"/>
        </pc:sldMkLst>
        <pc:spChg chg="mod">
          <ac:chgData name="Matthieu De Mari" userId="dfb708c9-d8dc-439f-9a3b-c772bf4a311c" providerId="ADAL" clId="{E03B2E52-244F-419C-AB4E-C49981FD5CA8}" dt="2023-04-08T08:16:15.375" v="408" actId="20577"/>
          <ac:spMkLst>
            <pc:docMk/>
            <pc:sldMk cId="3651028464" sldId="584"/>
            <ac:spMk id="2" creationId="{3DDA4FD9-198F-0AE8-CF76-80E50C0BDAC1}"/>
          </ac:spMkLst>
        </pc:spChg>
        <pc:spChg chg="mod">
          <ac:chgData name="Matthieu De Mari" userId="dfb708c9-d8dc-439f-9a3b-c772bf4a311c" providerId="ADAL" clId="{E03B2E52-244F-419C-AB4E-C49981FD5CA8}" dt="2023-04-08T08:24:08.350" v="475" actId="20577"/>
          <ac:spMkLst>
            <pc:docMk/>
            <pc:sldMk cId="3651028464" sldId="584"/>
            <ac:spMk id="3" creationId="{9E8DD4B8-2D42-0F82-2468-751C67E0A463}"/>
          </ac:spMkLst>
        </pc:spChg>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pChg chg="mod ord">
          <ac:chgData name="Matthieu De Mari" userId="dfb708c9-d8dc-439f-9a3b-c772bf4a311c" providerId="ADAL" clId="{E03B2E52-244F-419C-AB4E-C49981FD5CA8}" dt="2023-04-08T08:24:36.502" v="534" actId="700"/>
          <ac:spMkLst>
            <pc:docMk/>
            <pc:sldMk cId="1861777367" sldId="585"/>
            <ac:spMk id="2" creationId="{5AAC8EA5-629A-EE9F-AD3D-2FE92A6559A1}"/>
          </ac:spMkLst>
        </pc:spChg>
        <pc:spChg chg="del mod ord">
          <ac:chgData name="Matthieu De Mari" userId="dfb708c9-d8dc-439f-9a3b-c772bf4a311c" providerId="ADAL" clId="{E03B2E52-244F-419C-AB4E-C49981FD5CA8}" dt="2023-04-08T08:24:36.502" v="534" actId="700"/>
          <ac:spMkLst>
            <pc:docMk/>
            <pc:sldMk cId="1861777367" sldId="585"/>
            <ac:spMk id="3" creationId="{25C013D0-DFA6-38D0-B9DB-498F0D70F357}"/>
          </ac:spMkLst>
        </pc:spChg>
        <pc:spChg chg="add mod ord">
          <ac:chgData name="Matthieu De Mari" userId="dfb708c9-d8dc-439f-9a3b-c772bf4a311c" providerId="ADAL" clId="{E03B2E52-244F-419C-AB4E-C49981FD5CA8}" dt="2023-04-08T10:15:24.634" v="1112" actId="20577"/>
          <ac:spMkLst>
            <pc:docMk/>
            <pc:sldMk cId="1861777367" sldId="585"/>
            <ac:spMk id="4" creationId="{D0F3FD9E-611A-0513-DA24-01C1C2CC238C}"/>
          </ac:spMkLst>
        </pc:spChg>
        <pc:spChg chg="add del mod ord">
          <ac:chgData name="Matthieu De Mari" userId="dfb708c9-d8dc-439f-9a3b-c772bf4a311c" providerId="ADAL" clId="{E03B2E52-244F-419C-AB4E-C49981FD5CA8}" dt="2023-04-08T10:12:57.522" v="946" actId="478"/>
          <ac:spMkLst>
            <pc:docMk/>
            <pc:sldMk cId="1861777367" sldId="585"/>
            <ac:spMk id="5" creationId="{1C707707-6E8A-BA0C-9300-0A962D2119D0}"/>
          </ac:spMkLst>
        </pc:spChg>
        <pc:picChg chg="add mod">
          <ac:chgData name="Matthieu De Mari" userId="dfb708c9-d8dc-439f-9a3b-c772bf4a311c" providerId="ADAL" clId="{E03B2E52-244F-419C-AB4E-C49981FD5CA8}" dt="2023-04-08T10:13:18.661" v="951" actId="1076"/>
          <ac:picMkLst>
            <pc:docMk/>
            <pc:sldMk cId="1861777367" sldId="585"/>
            <ac:picMk id="7" creationId="{26E4133D-E5CA-1E2F-A36D-4E69259AA189}"/>
          </ac:picMkLst>
        </pc:picChg>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pChg chg="mod">
          <ac:chgData name="Matthieu De Mari" userId="dfb708c9-d8dc-439f-9a3b-c772bf4a311c" providerId="ADAL" clId="{E03B2E52-244F-419C-AB4E-C49981FD5CA8}" dt="2023-04-08T08:38:09.896" v="557" actId="20577"/>
          <ac:spMkLst>
            <pc:docMk/>
            <pc:sldMk cId="3252383260" sldId="587"/>
            <ac:spMk id="2" creationId="{5AAC8EA5-629A-EE9F-AD3D-2FE92A6559A1}"/>
          </ac:spMkLst>
        </pc:spChg>
        <pc:spChg chg="mod">
          <ac:chgData name="Matthieu De Mari" userId="dfb708c9-d8dc-439f-9a3b-c772bf4a311c" providerId="ADAL" clId="{E03B2E52-244F-419C-AB4E-C49981FD5CA8}" dt="2023-04-08T10:17:40.913" v="1445" actId="20577"/>
          <ac:spMkLst>
            <pc:docMk/>
            <pc:sldMk cId="3252383260" sldId="587"/>
            <ac:spMk id="4" creationId="{D0F3FD9E-611A-0513-DA24-01C1C2CC238C}"/>
          </ac:spMkLst>
        </pc:spChg>
        <pc:spChg chg="del">
          <ac:chgData name="Matthieu De Mari" userId="dfb708c9-d8dc-439f-9a3b-c772bf4a311c" providerId="ADAL" clId="{E03B2E52-244F-419C-AB4E-C49981FD5CA8}" dt="2023-04-08T10:16:59.016" v="1341" actId="478"/>
          <ac:spMkLst>
            <pc:docMk/>
            <pc:sldMk cId="3252383260" sldId="587"/>
            <ac:spMk id="5" creationId="{1C707707-6E8A-BA0C-9300-0A962D2119D0}"/>
          </ac:spMkLst>
        </pc:spChg>
        <pc:picChg chg="add mod">
          <ac:chgData name="Matthieu De Mari" userId="dfb708c9-d8dc-439f-9a3b-c772bf4a311c" providerId="ADAL" clId="{E03B2E52-244F-419C-AB4E-C49981FD5CA8}" dt="2023-04-08T10:17:39.249" v="1439" actId="1038"/>
          <ac:picMkLst>
            <pc:docMk/>
            <pc:sldMk cId="3252383260" sldId="587"/>
            <ac:picMk id="6" creationId="{A0FD16AD-C3AE-232D-85EC-0A78006CE95E}"/>
          </ac:picMkLst>
        </pc:picChg>
      </pc:sldChg>
      <pc:sldChg chg="addSp delSp modSp add mod">
        <pc:chgData name="Matthieu De Mari" userId="dfb708c9-d8dc-439f-9a3b-c772bf4a311c" providerId="ADAL" clId="{E03B2E52-244F-419C-AB4E-C49981FD5CA8}" dt="2023-04-08T10:18:48.840" v="1631" actId="20577"/>
        <pc:sldMkLst>
          <pc:docMk/>
          <pc:sldMk cId="2892640342" sldId="588"/>
        </pc:sldMkLst>
        <pc:spChg chg="mod">
          <ac:chgData name="Matthieu De Mari" userId="dfb708c9-d8dc-439f-9a3b-c772bf4a311c" providerId="ADAL" clId="{E03B2E52-244F-419C-AB4E-C49981FD5CA8}" dt="2023-04-08T10:18:48.840" v="1631" actId="20577"/>
          <ac:spMkLst>
            <pc:docMk/>
            <pc:sldMk cId="2892640342" sldId="588"/>
            <ac:spMk id="4" creationId="{D0F3FD9E-611A-0513-DA24-01C1C2CC238C}"/>
          </ac:spMkLst>
        </pc:spChg>
        <pc:spChg chg="del">
          <ac:chgData name="Matthieu De Mari" userId="dfb708c9-d8dc-439f-9a3b-c772bf4a311c" providerId="ADAL" clId="{E03B2E52-244F-419C-AB4E-C49981FD5CA8}" dt="2023-04-08T10:18:10.792" v="1572" actId="478"/>
          <ac:spMkLst>
            <pc:docMk/>
            <pc:sldMk cId="2892640342" sldId="588"/>
            <ac:spMk id="5" creationId="{1C707707-6E8A-BA0C-9300-0A962D2119D0}"/>
          </ac:spMkLst>
        </pc:spChg>
        <pc:picChg chg="add mod">
          <ac:chgData name="Matthieu De Mari" userId="dfb708c9-d8dc-439f-9a3b-c772bf4a311c" providerId="ADAL" clId="{E03B2E52-244F-419C-AB4E-C49981FD5CA8}" dt="2023-04-08T10:18:34.348" v="1578" actId="1076"/>
          <ac:picMkLst>
            <pc:docMk/>
            <pc:sldMk cId="2892640342" sldId="588"/>
            <ac:picMk id="6" creationId="{54B915EF-01AC-80DE-03B9-497AEF1E506E}"/>
          </ac:picMkLst>
        </pc:picChg>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pChg chg="mod ord">
          <ac:chgData name="Matthieu De Mari" userId="dfb708c9-d8dc-439f-9a3b-c772bf4a311c" providerId="ADAL" clId="{E03B2E52-244F-419C-AB4E-C49981FD5CA8}" dt="2023-04-08T08:38:23.035" v="586" actId="700"/>
          <ac:spMkLst>
            <pc:docMk/>
            <pc:sldMk cId="3385248089" sldId="589"/>
            <ac:spMk id="2" creationId="{5AAC8EA5-629A-EE9F-AD3D-2FE92A6559A1}"/>
          </ac:spMkLst>
        </pc:spChg>
        <pc:spChg chg="add mod ord">
          <ac:chgData name="Matthieu De Mari" userId="dfb708c9-d8dc-439f-9a3b-c772bf4a311c" providerId="ADAL" clId="{E03B2E52-244F-419C-AB4E-C49981FD5CA8}" dt="2023-04-08T10:19:32.045" v="1648" actId="20577"/>
          <ac:spMkLst>
            <pc:docMk/>
            <pc:sldMk cId="3385248089" sldId="589"/>
            <ac:spMk id="3" creationId="{805BEDD4-DD80-782C-CA60-EB034BD30B11}"/>
          </ac:spMkLst>
        </pc:spChg>
        <pc:spChg chg="del mod ord">
          <ac:chgData name="Matthieu De Mari" userId="dfb708c9-d8dc-439f-9a3b-c772bf4a311c" providerId="ADAL" clId="{E03B2E52-244F-419C-AB4E-C49981FD5CA8}" dt="2023-04-08T08:38:23.035" v="586" actId="700"/>
          <ac:spMkLst>
            <pc:docMk/>
            <pc:sldMk cId="3385248089" sldId="589"/>
            <ac:spMk id="4" creationId="{D0F3FD9E-611A-0513-DA24-01C1C2CC238C}"/>
          </ac:spMkLst>
        </pc:spChg>
        <pc:spChg chg="del">
          <ac:chgData name="Matthieu De Mari" userId="dfb708c9-d8dc-439f-9a3b-c772bf4a311c" providerId="ADAL" clId="{E03B2E52-244F-419C-AB4E-C49981FD5CA8}" dt="2023-04-08T08:38:23.035" v="586" actId="700"/>
          <ac:spMkLst>
            <pc:docMk/>
            <pc:sldMk cId="3385248089" sldId="589"/>
            <ac:spMk id="5" creationId="{1C707707-6E8A-BA0C-9300-0A962D2119D0}"/>
          </ac:spMkLst>
        </pc:spChg>
      </pc:sldChg>
      <pc:sldChg chg="modSp new mod">
        <pc:chgData name="Matthieu De Mari" userId="dfb708c9-d8dc-439f-9a3b-c772bf4a311c" providerId="ADAL" clId="{E03B2E52-244F-419C-AB4E-C49981FD5CA8}" dt="2023-04-08T11:20:15.378" v="2528" actId="20577"/>
        <pc:sldMkLst>
          <pc:docMk/>
          <pc:sldMk cId="2030928672" sldId="590"/>
        </pc:sldMkLst>
        <pc:spChg chg="mod">
          <ac:chgData name="Matthieu De Mari" userId="dfb708c9-d8dc-439f-9a3b-c772bf4a311c" providerId="ADAL" clId="{E03B2E52-244F-419C-AB4E-C49981FD5CA8}" dt="2023-04-08T11:18:27.642" v="2085" actId="20577"/>
          <ac:spMkLst>
            <pc:docMk/>
            <pc:sldMk cId="2030928672" sldId="590"/>
            <ac:spMk id="2" creationId="{A213AC7E-A148-DFE4-2E47-4805D33CF788}"/>
          </ac:spMkLst>
        </pc:spChg>
        <pc:spChg chg="mod">
          <ac:chgData name="Matthieu De Mari" userId="dfb708c9-d8dc-439f-9a3b-c772bf4a311c" providerId="ADAL" clId="{E03B2E52-244F-419C-AB4E-C49981FD5CA8}" dt="2023-04-08T11:20:15.378" v="2528" actId="20577"/>
          <ac:spMkLst>
            <pc:docMk/>
            <pc:sldMk cId="2030928672" sldId="590"/>
            <ac:spMk id="3" creationId="{108496A0-B839-6E3A-99AC-C0A3D2464E9D}"/>
          </ac:spMkLst>
        </pc:spChg>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pChg chg="mod ord">
          <ac:chgData name="Matthieu De Mari" userId="dfb708c9-d8dc-439f-9a3b-c772bf4a311c" providerId="ADAL" clId="{E03B2E52-244F-419C-AB4E-C49981FD5CA8}" dt="2023-04-08T11:32:10.169" v="4120" actId="700"/>
          <ac:spMkLst>
            <pc:docMk/>
            <pc:sldMk cId="2200457387" sldId="591"/>
            <ac:spMk id="2" creationId="{2B510219-4491-F0A7-FDC3-EA9F53E5A86D}"/>
          </ac:spMkLst>
        </pc:spChg>
        <pc:spChg chg="del mod ord">
          <ac:chgData name="Matthieu De Mari" userId="dfb708c9-d8dc-439f-9a3b-c772bf4a311c" providerId="ADAL" clId="{E03B2E52-244F-419C-AB4E-C49981FD5CA8}" dt="2023-04-08T11:32:10.169" v="4120" actId="700"/>
          <ac:spMkLst>
            <pc:docMk/>
            <pc:sldMk cId="2200457387" sldId="591"/>
            <ac:spMk id="3" creationId="{65DEE281-F97D-8BF2-250E-BD8824201D12}"/>
          </ac:spMkLst>
        </pc:spChg>
        <pc:spChg chg="add mod ord">
          <ac:chgData name="Matthieu De Mari" userId="dfb708c9-d8dc-439f-9a3b-c772bf4a311c" providerId="ADAL" clId="{E03B2E52-244F-419C-AB4E-C49981FD5CA8}" dt="2023-04-08T11:33:26.076" v="4339" actId="20577"/>
          <ac:spMkLst>
            <pc:docMk/>
            <pc:sldMk cId="2200457387" sldId="591"/>
            <ac:spMk id="4" creationId="{63EE2511-2685-BC6B-0377-B40C1EDD64A7}"/>
          </ac:spMkLst>
        </pc:spChg>
        <pc:spChg chg="add del mod ord">
          <ac:chgData name="Matthieu De Mari" userId="dfb708c9-d8dc-439f-9a3b-c772bf4a311c" providerId="ADAL" clId="{E03B2E52-244F-419C-AB4E-C49981FD5CA8}" dt="2023-04-08T11:32:45.778" v="4258" actId="478"/>
          <ac:spMkLst>
            <pc:docMk/>
            <pc:sldMk cId="2200457387" sldId="591"/>
            <ac:spMk id="5" creationId="{7ACD8496-AF45-4E97-D509-80781F4EE44F}"/>
          </ac:spMkLst>
        </pc:spChg>
        <pc:picChg chg="add mod">
          <ac:chgData name="Matthieu De Mari" userId="dfb708c9-d8dc-439f-9a3b-c772bf4a311c" providerId="ADAL" clId="{E03B2E52-244F-419C-AB4E-C49981FD5CA8}" dt="2023-04-08T11:32:50.829" v="4262" actId="1076"/>
          <ac:picMkLst>
            <pc:docMk/>
            <pc:sldMk cId="2200457387" sldId="591"/>
            <ac:picMk id="7" creationId="{85611637-184B-DBF5-42D8-41D4D24CB711}"/>
          </ac:picMkLst>
        </pc:picChg>
        <pc:picChg chg="add del mod">
          <ac:chgData name="Matthieu De Mari" userId="dfb708c9-d8dc-439f-9a3b-c772bf4a311c" providerId="ADAL" clId="{E03B2E52-244F-419C-AB4E-C49981FD5CA8}" dt="2023-04-08T11:33:26.702" v="4340" actId="478"/>
          <ac:picMkLst>
            <pc:docMk/>
            <pc:sldMk cId="2200457387" sldId="591"/>
            <ac:picMk id="9" creationId="{9290E773-84C6-8303-BD02-C6F886D733AB}"/>
          </ac:picMkLst>
        </pc:picChg>
      </pc:sldChg>
      <pc:sldChg chg="delSp new del mod">
        <pc:chgData name="Matthieu De Mari" userId="dfb708c9-d8dc-439f-9a3b-c772bf4a311c" providerId="ADAL" clId="{E03B2E52-244F-419C-AB4E-C49981FD5CA8}" dt="2023-04-08T11:42:36.052" v="5191" actId="47"/>
        <pc:sldMkLst>
          <pc:docMk/>
          <pc:sldMk cId="1944105635" sldId="592"/>
        </pc:sldMkLst>
        <pc:spChg chg="del">
          <ac:chgData name="Matthieu De Mari" userId="dfb708c9-d8dc-439f-9a3b-c772bf4a311c" providerId="ADAL" clId="{E03B2E52-244F-419C-AB4E-C49981FD5CA8}" dt="2023-04-08T11:42:02.563" v="5181" actId="478"/>
          <ac:spMkLst>
            <pc:docMk/>
            <pc:sldMk cId="1944105635" sldId="592"/>
            <ac:spMk id="2" creationId="{5B5E08CD-0ACB-2BCE-2692-10872C88E144}"/>
          </ac:spMkLst>
        </pc:spChg>
        <pc:spChg chg="del">
          <ac:chgData name="Matthieu De Mari" userId="dfb708c9-d8dc-439f-9a3b-c772bf4a311c" providerId="ADAL" clId="{E03B2E52-244F-419C-AB4E-C49981FD5CA8}" dt="2023-04-08T11:42:03.242" v="5182" actId="478"/>
          <ac:spMkLst>
            <pc:docMk/>
            <pc:sldMk cId="1944105635" sldId="592"/>
            <ac:spMk id="3" creationId="{FD2C1271-5EC0-B4C4-5B93-5FFD5DD66512}"/>
          </ac:spMkLst>
        </pc:spChg>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pChg chg="mod">
          <ac:chgData name="Matthieu De Mari" userId="dfb708c9-d8dc-439f-9a3b-c772bf4a311c" providerId="ADAL" clId="{E03B2E52-244F-419C-AB4E-C49981FD5CA8}" dt="2023-04-08T10:15:30.725" v="1113"/>
          <ac:spMkLst>
            <pc:docMk/>
            <pc:sldMk cId="2930095963" sldId="594"/>
            <ac:spMk id="4" creationId="{D0F3FD9E-611A-0513-DA24-01C1C2CC238C}"/>
          </ac:spMkLst>
        </pc:spChg>
        <pc:picChg chg="add mod">
          <ac:chgData name="Matthieu De Mari" userId="dfb708c9-d8dc-439f-9a3b-c772bf4a311c" providerId="ADAL" clId="{E03B2E52-244F-419C-AB4E-C49981FD5CA8}" dt="2023-04-08T10:14:29.953" v="1082" actId="1036"/>
          <ac:picMkLst>
            <pc:docMk/>
            <pc:sldMk cId="2930095963" sldId="594"/>
            <ac:picMk id="5" creationId="{73FBD441-7699-FE55-A3B4-47365BA0A5CE}"/>
          </ac:picMkLst>
        </pc:picChg>
        <pc:picChg chg="del">
          <ac:chgData name="Matthieu De Mari" userId="dfb708c9-d8dc-439f-9a3b-c772bf4a311c" providerId="ADAL" clId="{E03B2E52-244F-419C-AB4E-C49981FD5CA8}" dt="2023-04-08T10:14:25.521" v="1043" actId="478"/>
          <ac:picMkLst>
            <pc:docMk/>
            <pc:sldMk cId="2930095963" sldId="594"/>
            <ac:picMk id="7" creationId="{26E4133D-E5CA-1E2F-A36D-4E69259AA189}"/>
          </ac:picMkLst>
        </pc:picChg>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pChg chg="mod ord">
          <ac:chgData name="Matthieu De Mari" userId="dfb708c9-d8dc-439f-9a3b-c772bf4a311c" providerId="ADAL" clId="{E03B2E52-244F-419C-AB4E-C49981FD5CA8}" dt="2023-04-08T10:15:10.431" v="1102" actId="700"/>
          <ac:spMkLst>
            <pc:docMk/>
            <pc:sldMk cId="3248746070" sldId="595"/>
            <ac:spMk id="2" creationId="{5AAC8EA5-629A-EE9F-AD3D-2FE92A6559A1}"/>
          </ac:spMkLst>
        </pc:spChg>
        <pc:spChg chg="mod ord">
          <ac:chgData name="Matthieu De Mari" userId="dfb708c9-d8dc-439f-9a3b-c772bf4a311c" providerId="ADAL" clId="{E03B2E52-244F-419C-AB4E-C49981FD5CA8}" dt="2023-04-08T10:16:37.812" v="1269"/>
          <ac:spMkLst>
            <pc:docMk/>
            <pc:sldMk cId="3248746070" sldId="595"/>
            <ac:spMk id="4" creationId="{D0F3FD9E-611A-0513-DA24-01C1C2CC238C}"/>
          </ac:spMkLst>
        </pc:spChg>
        <pc:picChg chg="del">
          <ac:chgData name="Matthieu De Mari" userId="dfb708c9-d8dc-439f-9a3b-c772bf4a311c" providerId="ADAL" clId="{E03B2E52-244F-419C-AB4E-C49981FD5CA8}" dt="2023-04-08T10:15:11.714" v="1104" actId="478"/>
          <ac:picMkLst>
            <pc:docMk/>
            <pc:sldMk cId="3248746070" sldId="595"/>
            <ac:picMk id="7" creationId="{26E4133D-E5CA-1E2F-A36D-4E69259AA189}"/>
          </ac:picMkLst>
        </pc:picChg>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picChg chg="add mod">
          <ac:chgData name="Matthieu De Mari" userId="dfb708c9-d8dc-439f-9a3b-c772bf4a311c" providerId="ADAL" clId="{E03B2E52-244F-419C-AB4E-C49981FD5CA8}" dt="2023-04-08T10:47:39.939" v="1655" actId="1076"/>
          <ac:picMkLst>
            <pc:docMk/>
            <pc:sldMk cId="755846996" sldId="597"/>
            <ac:picMk id="5" creationId="{455B770F-FD69-6AE0-AEB0-F9DCC574179C}"/>
          </ac:picMkLst>
        </pc:picChg>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pChg chg="mod ord">
          <ac:chgData name="Matthieu De Mari" userId="dfb708c9-d8dc-439f-9a3b-c772bf4a311c" providerId="ADAL" clId="{E03B2E52-244F-419C-AB4E-C49981FD5CA8}" dt="2023-04-08T11:15:24.356" v="1683" actId="700"/>
          <ac:spMkLst>
            <pc:docMk/>
            <pc:sldMk cId="760770457" sldId="598"/>
            <ac:spMk id="2" creationId="{454514AB-7A54-D98B-7745-2530EEDCEDF5}"/>
          </ac:spMkLst>
        </pc:spChg>
        <pc:spChg chg="del mod ord">
          <ac:chgData name="Matthieu De Mari" userId="dfb708c9-d8dc-439f-9a3b-c772bf4a311c" providerId="ADAL" clId="{E03B2E52-244F-419C-AB4E-C49981FD5CA8}" dt="2023-04-08T11:15:24.356" v="1683" actId="700"/>
          <ac:spMkLst>
            <pc:docMk/>
            <pc:sldMk cId="760770457" sldId="598"/>
            <ac:spMk id="3" creationId="{981487B4-7FF6-B6DB-7B57-6003FC3DF67D}"/>
          </ac:spMkLst>
        </pc:spChg>
        <pc:spChg chg="add mod ord">
          <ac:chgData name="Matthieu De Mari" userId="dfb708c9-d8dc-439f-9a3b-c772bf4a311c" providerId="ADAL" clId="{E03B2E52-244F-419C-AB4E-C49981FD5CA8}" dt="2023-04-08T11:34:52.811" v="4460" actId="5793"/>
          <ac:spMkLst>
            <pc:docMk/>
            <pc:sldMk cId="760770457" sldId="598"/>
            <ac:spMk id="4" creationId="{7D9B4562-DE5C-B532-1FCE-97BC00B23393}"/>
          </ac:spMkLst>
        </pc:spChg>
        <pc:spChg chg="add del mod ord">
          <ac:chgData name="Matthieu De Mari" userId="dfb708c9-d8dc-439f-9a3b-c772bf4a311c" providerId="ADAL" clId="{E03B2E52-244F-419C-AB4E-C49981FD5CA8}" dt="2023-04-08T11:16:23.339" v="1898" actId="478"/>
          <ac:spMkLst>
            <pc:docMk/>
            <pc:sldMk cId="760770457" sldId="598"/>
            <ac:spMk id="5" creationId="{73BB229B-977E-55F3-DC5E-173A681EAC0E}"/>
          </ac:spMkLst>
        </pc:spChg>
        <pc:picChg chg="add del mod">
          <ac:chgData name="Matthieu De Mari" userId="dfb708c9-d8dc-439f-9a3b-c772bf4a311c" providerId="ADAL" clId="{E03B2E52-244F-419C-AB4E-C49981FD5CA8}" dt="2023-04-08T11:34:47.342" v="4435" actId="478"/>
          <ac:picMkLst>
            <pc:docMk/>
            <pc:sldMk cId="760770457" sldId="598"/>
            <ac:picMk id="7" creationId="{FEE71ACD-E3B2-6891-ECE9-A0F328E71290}"/>
          </ac:picMkLst>
        </pc:picChg>
        <pc:picChg chg="add mod">
          <ac:chgData name="Matthieu De Mari" userId="dfb708c9-d8dc-439f-9a3b-c772bf4a311c" providerId="ADAL" clId="{E03B2E52-244F-419C-AB4E-C49981FD5CA8}" dt="2023-04-08T11:16:56.760" v="1925" actId="14100"/>
          <ac:picMkLst>
            <pc:docMk/>
            <pc:sldMk cId="760770457" sldId="598"/>
            <ac:picMk id="9" creationId="{FDBB94E2-55B1-8A00-31BF-21B2DE37CB05}"/>
          </ac:picMkLst>
        </pc:picChg>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pChg chg="mod ord">
          <ac:chgData name="Matthieu De Mari" userId="dfb708c9-d8dc-439f-9a3b-c772bf4a311c" providerId="ADAL" clId="{E03B2E52-244F-419C-AB4E-C49981FD5CA8}" dt="2023-04-08T11:20:32.467" v="2533" actId="700"/>
          <ac:spMkLst>
            <pc:docMk/>
            <pc:sldMk cId="890213684" sldId="599"/>
            <ac:spMk id="2" creationId="{EA9D8997-48AE-4787-CD8C-FEAF98CF273F}"/>
          </ac:spMkLst>
        </pc:spChg>
        <pc:spChg chg="del mod ord">
          <ac:chgData name="Matthieu De Mari" userId="dfb708c9-d8dc-439f-9a3b-c772bf4a311c" providerId="ADAL" clId="{E03B2E52-244F-419C-AB4E-C49981FD5CA8}" dt="2023-04-08T11:20:30.028" v="2532" actId="700"/>
          <ac:spMkLst>
            <pc:docMk/>
            <pc:sldMk cId="890213684" sldId="599"/>
            <ac:spMk id="3" creationId="{A786F623-C370-D678-F5E4-A1AABE77DCC4}"/>
          </ac:spMkLst>
        </pc:spChg>
        <pc:spChg chg="add del mod ord">
          <ac:chgData name="Matthieu De Mari" userId="dfb708c9-d8dc-439f-9a3b-c772bf4a311c" providerId="ADAL" clId="{E03B2E52-244F-419C-AB4E-C49981FD5CA8}" dt="2023-04-08T11:20:32.467" v="2533" actId="700"/>
          <ac:spMkLst>
            <pc:docMk/>
            <pc:sldMk cId="890213684" sldId="599"/>
            <ac:spMk id="4" creationId="{EAB23A35-CC7F-4C1B-2496-CA18CBE0B2B6}"/>
          </ac:spMkLst>
        </pc:spChg>
        <pc:spChg chg="add mod ord">
          <ac:chgData name="Matthieu De Mari" userId="dfb708c9-d8dc-439f-9a3b-c772bf4a311c" providerId="ADAL" clId="{E03B2E52-244F-419C-AB4E-C49981FD5CA8}" dt="2023-04-08T11:22:03.463" v="2692" actId="20577"/>
          <ac:spMkLst>
            <pc:docMk/>
            <pc:sldMk cId="890213684" sldId="599"/>
            <ac:spMk id="5" creationId="{A5BD12D7-12EC-3D25-4B02-94C95000911B}"/>
          </ac:spMkLst>
        </pc:spChg>
        <pc:spChg chg="add del mod ord">
          <ac:chgData name="Matthieu De Mari" userId="dfb708c9-d8dc-439f-9a3b-c772bf4a311c" providerId="ADAL" clId="{E03B2E52-244F-419C-AB4E-C49981FD5CA8}" dt="2023-04-08T11:20:35.827" v="2540" actId="478"/>
          <ac:spMkLst>
            <pc:docMk/>
            <pc:sldMk cId="890213684" sldId="599"/>
            <ac:spMk id="6" creationId="{430680B2-DEF3-A2F7-A0BD-4F1A32361AB3}"/>
          </ac:spMkLst>
        </pc:spChg>
        <pc:picChg chg="add mod">
          <ac:chgData name="Matthieu De Mari" userId="dfb708c9-d8dc-439f-9a3b-c772bf4a311c" providerId="ADAL" clId="{E03B2E52-244F-419C-AB4E-C49981FD5CA8}" dt="2023-04-08T11:20:55.060" v="2543" actId="14100"/>
          <ac:picMkLst>
            <pc:docMk/>
            <pc:sldMk cId="890213684" sldId="599"/>
            <ac:picMk id="8" creationId="{51D3D9A3-EB1B-EE12-DBAA-9E1603592453}"/>
          </ac:picMkLst>
        </pc:picChg>
        <pc:picChg chg="add mod">
          <ac:chgData name="Matthieu De Mari" userId="dfb708c9-d8dc-439f-9a3b-c772bf4a311c" providerId="ADAL" clId="{E03B2E52-244F-419C-AB4E-C49981FD5CA8}" dt="2023-04-08T11:21:44.692" v="2650" actId="1076"/>
          <ac:picMkLst>
            <pc:docMk/>
            <pc:sldMk cId="890213684" sldId="599"/>
            <ac:picMk id="10" creationId="{879456B8-89A1-45E0-43EE-27DE62DD1756}"/>
          </ac:picMkLst>
        </pc:picChg>
      </pc:sldChg>
      <pc:sldChg chg="modSp add mod">
        <pc:chgData name="Matthieu De Mari" userId="dfb708c9-d8dc-439f-9a3b-c772bf4a311c" providerId="ADAL" clId="{E03B2E52-244F-419C-AB4E-C49981FD5CA8}" dt="2023-04-08T11:22:26.484" v="2728" actId="5793"/>
        <pc:sldMkLst>
          <pc:docMk/>
          <pc:sldMk cId="127522753" sldId="600"/>
        </pc:sldMkLst>
        <pc:spChg chg="mod">
          <ac:chgData name="Matthieu De Mari" userId="dfb708c9-d8dc-439f-9a3b-c772bf4a311c" providerId="ADAL" clId="{E03B2E52-244F-419C-AB4E-C49981FD5CA8}" dt="2023-04-08T11:22:26.484" v="2728" actId="5793"/>
          <ac:spMkLst>
            <pc:docMk/>
            <pc:sldMk cId="127522753" sldId="600"/>
            <ac:spMk id="5" creationId="{A5BD12D7-12EC-3D25-4B02-94C95000911B}"/>
          </ac:spMkLst>
        </pc:spChg>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pChg chg="del">
          <ac:chgData name="Matthieu De Mari" userId="dfb708c9-d8dc-439f-9a3b-c772bf4a311c" providerId="ADAL" clId="{E03B2E52-244F-419C-AB4E-C49981FD5CA8}" dt="2023-04-08T11:22:34.050" v="2730" actId="700"/>
          <ac:spMkLst>
            <pc:docMk/>
            <pc:sldMk cId="1677669254" sldId="601"/>
            <ac:spMk id="2" creationId="{CC487997-D4AD-C9DB-6BFC-3BABB640CE78}"/>
          </ac:spMkLst>
        </pc:spChg>
        <pc:spChg chg="del">
          <ac:chgData name="Matthieu De Mari" userId="dfb708c9-d8dc-439f-9a3b-c772bf4a311c" providerId="ADAL" clId="{E03B2E52-244F-419C-AB4E-C49981FD5CA8}" dt="2023-04-08T11:22:34.050" v="2730" actId="700"/>
          <ac:spMkLst>
            <pc:docMk/>
            <pc:sldMk cId="1677669254" sldId="601"/>
            <ac:spMk id="3" creationId="{D3807C3A-78CC-1091-BBFE-BD31C1E8C581}"/>
          </ac:spMkLst>
        </pc:spChg>
        <pc:spChg chg="del">
          <ac:chgData name="Matthieu De Mari" userId="dfb708c9-d8dc-439f-9a3b-c772bf4a311c" providerId="ADAL" clId="{E03B2E52-244F-419C-AB4E-C49981FD5CA8}" dt="2023-04-08T11:22:34.050" v="2730" actId="700"/>
          <ac:spMkLst>
            <pc:docMk/>
            <pc:sldMk cId="1677669254" sldId="601"/>
            <ac:spMk id="4" creationId="{3FAA2F49-9351-5C19-447A-E7E454D6A1F3}"/>
          </ac:spMkLst>
        </pc:spChg>
        <pc:picChg chg="add">
          <ac:chgData name="Matthieu De Mari" userId="dfb708c9-d8dc-439f-9a3b-c772bf4a311c" providerId="ADAL" clId="{E03B2E52-244F-419C-AB4E-C49981FD5CA8}" dt="2023-04-08T11:22:34.697" v="2731" actId="22"/>
          <ac:picMkLst>
            <pc:docMk/>
            <pc:sldMk cId="1677669254" sldId="601"/>
            <ac:picMk id="6" creationId="{76AE8B4A-C14A-9988-809A-6A6B3A0C362E}"/>
          </ac:picMkLst>
        </pc:picChg>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pChg chg="add mod">
          <ac:chgData name="Matthieu De Mari" userId="dfb708c9-d8dc-439f-9a3b-c772bf4a311c" providerId="ADAL" clId="{E03B2E52-244F-419C-AB4E-C49981FD5CA8}" dt="2023-04-08T11:25:38.502" v="3105" actId="20577"/>
          <ac:spMkLst>
            <pc:docMk/>
            <pc:sldMk cId="4225743079" sldId="602"/>
            <ac:spMk id="2" creationId="{50C4BCEE-BC8A-3904-3FED-9529067B4142}"/>
          </ac:spMkLst>
        </pc:spChg>
        <pc:spChg chg="add mod">
          <ac:chgData name="Matthieu De Mari" userId="dfb708c9-d8dc-439f-9a3b-c772bf4a311c" providerId="ADAL" clId="{E03B2E52-244F-419C-AB4E-C49981FD5CA8}" dt="2023-04-08T11:26:42.365" v="3395" actId="114"/>
          <ac:spMkLst>
            <pc:docMk/>
            <pc:sldMk cId="4225743079" sldId="602"/>
            <ac:spMk id="3" creationId="{C1588794-0EA6-2A2A-2E9B-A3BED4DF0246}"/>
          </ac:spMkLst>
        </pc:spChg>
        <pc:picChg chg="add mod">
          <ac:chgData name="Matthieu De Mari" userId="dfb708c9-d8dc-439f-9a3b-c772bf4a311c" providerId="ADAL" clId="{E03B2E52-244F-419C-AB4E-C49981FD5CA8}" dt="2023-04-08T11:27:14.156" v="3399" actId="962"/>
          <ac:picMkLst>
            <pc:docMk/>
            <pc:sldMk cId="4225743079" sldId="602"/>
            <ac:picMk id="5" creationId="{F3E66870-032F-B160-BA9C-0F034BED0C74}"/>
          </ac:picMkLst>
        </pc:picChg>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pChg chg="mod ord">
          <ac:chgData name="Matthieu De Mari" userId="dfb708c9-d8dc-439f-9a3b-c772bf4a311c" providerId="ADAL" clId="{E03B2E52-244F-419C-AB4E-C49981FD5CA8}" dt="2023-04-08T11:22:56.320" v="2736" actId="700"/>
          <ac:spMkLst>
            <pc:docMk/>
            <pc:sldMk cId="2578392302" sldId="603"/>
            <ac:spMk id="2" creationId="{EA9D8997-48AE-4787-CD8C-FEAF98CF273F}"/>
          </ac:spMkLst>
        </pc:spChg>
        <pc:spChg chg="mod ord">
          <ac:chgData name="Matthieu De Mari" userId="dfb708c9-d8dc-439f-9a3b-c772bf4a311c" providerId="ADAL" clId="{E03B2E52-244F-419C-AB4E-C49981FD5CA8}" dt="2023-04-08T11:23:17.537" v="2807" actId="20577"/>
          <ac:spMkLst>
            <pc:docMk/>
            <pc:sldMk cId="2578392302" sldId="603"/>
            <ac:spMk id="5" creationId="{A5BD12D7-12EC-3D25-4B02-94C95000911B}"/>
          </ac:spMkLst>
        </pc:spChg>
        <pc:picChg chg="add mod">
          <ac:chgData name="Matthieu De Mari" userId="dfb708c9-d8dc-439f-9a3b-c772bf4a311c" providerId="ADAL" clId="{E03B2E52-244F-419C-AB4E-C49981FD5CA8}" dt="2023-04-08T11:23:05.798" v="2742" actId="1076"/>
          <ac:picMkLst>
            <pc:docMk/>
            <pc:sldMk cId="2578392302" sldId="603"/>
            <ac:picMk id="4" creationId="{A5B3C656-DEAC-18D9-6AFD-4347BF2C2795}"/>
          </ac:picMkLst>
        </pc:picChg>
        <pc:picChg chg="del">
          <ac:chgData name="Matthieu De Mari" userId="dfb708c9-d8dc-439f-9a3b-c772bf4a311c" providerId="ADAL" clId="{E03B2E52-244F-419C-AB4E-C49981FD5CA8}" dt="2023-04-08T11:22:57.985" v="2737" actId="478"/>
          <ac:picMkLst>
            <pc:docMk/>
            <pc:sldMk cId="2578392302" sldId="603"/>
            <ac:picMk id="8" creationId="{51D3D9A3-EB1B-EE12-DBAA-9E1603592453}"/>
          </ac:picMkLst>
        </pc:picChg>
        <pc:picChg chg="del">
          <ac:chgData name="Matthieu De Mari" userId="dfb708c9-d8dc-439f-9a3b-c772bf4a311c" providerId="ADAL" clId="{E03B2E52-244F-419C-AB4E-C49981FD5CA8}" dt="2023-04-08T11:22:58.498" v="2738" actId="478"/>
          <ac:picMkLst>
            <pc:docMk/>
            <pc:sldMk cId="2578392302" sldId="603"/>
            <ac:picMk id="10" creationId="{879456B8-89A1-45E0-43EE-27DE62DD1756}"/>
          </ac:picMkLst>
        </pc:picChg>
      </pc:sldChg>
      <pc:sldChg chg="addSp delSp modSp add del mod">
        <pc:chgData name="Matthieu De Mari" userId="dfb708c9-d8dc-439f-9a3b-c772bf4a311c" providerId="ADAL" clId="{E03B2E52-244F-419C-AB4E-C49981FD5CA8}" dt="2023-04-08T11:25:09.161" v="3035" actId="113"/>
        <pc:sldMkLst>
          <pc:docMk/>
          <pc:sldMk cId="1336134741" sldId="604"/>
        </pc:sldMkLst>
        <pc:spChg chg="mod">
          <ac:chgData name="Matthieu De Mari" userId="dfb708c9-d8dc-439f-9a3b-c772bf4a311c" providerId="ADAL" clId="{E03B2E52-244F-419C-AB4E-C49981FD5CA8}" dt="2023-04-08T11:25:09.161" v="3035" actId="113"/>
          <ac:spMkLst>
            <pc:docMk/>
            <pc:sldMk cId="1336134741" sldId="604"/>
            <ac:spMk id="5" creationId="{A5BD12D7-12EC-3D25-4B02-94C95000911B}"/>
          </ac:spMkLst>
        </pc:spChg>
        <pc:picChg chg="del">
          <ac:chgData name="Matthieu De Mari" userId="dfb708c9-d8dc-439f-9a3b-c772bf4a311c" providerId="ADAL" clId="{E03B2E52-244F-419C-AB4E-C49981FD5CA8}" dt="2023-04-08T11:23:57.114" v="2863" actId="478"/>
          <ac:picMkLst>
            <pc:docMk/>
            <pc:sldMk cId="1336134741" sldId="604"/>
            <ac:picMk id="4" creationId="{A5B3C656-DEAC-18D9-6AFD-4347BF2C2795}"/>
          </ac:picMkLst>
        </pc:picChg>
        <pc:picChg chg="add mod">
          <ac:chgData name="Matthieu De Mari" userId="dfb708c9-d8dc-439f-9a3b-c772bf4a311c" providerId="ADAL" clId="{E03B2E52-244F-419C-AB4E-C49981FD5CA8}" dt="2023-04-08T11:24:03.794" v="2866" actId="1076"/>
          <ac:picMkLst>
            <pc:docMk/>
            <pc:sldMk cId="1336134741" sldId="604"/>
            <ac:picMk id="6" creationId="{4C409960-26CD-3619-858D-2F893A1563FC}"/>
          </ac:picMkLst>
        </pc:picChg>
      </pc:sldChg>
      <pc:sldChg chg="addSp delSp modSp add mod">
        <pc:chgData name="Matthieu De Mari" userId="dfb708c9-d8dc-439f-9a3b-c772bf4a311c" providerId="ADAL" clId="{E03B2E52-244F-419C-AB4E-C49981FD5CA8}" dt="2023-04-08T11:25:20.437" v="3079" actId="20577"/>
        <pc:sldMkLst>
          <pc:docMk/>
          <pc:sldMk cId="4197663326" sldId="605"/>
        </pc:sldMkLst>
        <pc:spChg chg="mod">
          <ac:chgData name="Matthieu De Mari" userId="dfb708c9-d8dc-439f-9a3b-c772bf4a311c" providerId="ADAL" clId="{E03B2E52-244F-419C-AB4E-C49981FD5CA8}" dt="2023-04-08T11:25:20.437" v="3079" actId="20577"/>
          <ac:spMkLst>
            <pc:docMk/>
            <pc:sldMk cId="4197663326" sldId="605"/>
            <ac:spMk id="5" creationId="{A5BD12D7-12EC-3D25-4B02-94C95000911B}"/>
          </ac:spMkLst>
        </pc:spChg>
        <pc:picChg chg="add mod">
          <ac:chgData name="Matthieu De Mari" userId="dfb708c9-d8dc-439f-9a3b-c772bf4a311c" providerId="ADAL" clId="{E03B2E52-244F-419C-AB4E-C49981FD5CA8}" dt="2023-04-08T11:24:26.546" v="2882" actId="1076"/>
          <ac:picMkLst>
            <pc:docMk/>
            <pc:sldMk cId="4197663326" sldId="605"/>
            <ac:picMk id="4" creationId="{9FCBE3D0-8985-35B5-02C6-300E0FAC669C}"/>
          </ac:picMkLst>
        </pc:picChg>
        <pc:picChg chg="del">
          <ac:chgData name="Matthieu De Mari" userId="dfb708c9-d8dc-439f-9a3b-c772bf4a311c" providerId="ADAL" clId="{E03B2E52-244F-419C-AB4E-C49981FD5CA8}" dt="2023-04-08T11:24:24.297" v="2880" actId="478"/>
          <ac:picMkLst>
            <pc:docMk/>
            <pc:sldMk cId="4197663326" sldId="605"/>
            <ac:picMk id="6" creationId="{4C409960-26CD-3619-858D-2F893A1563FC}"/>
          </ac:picMkLst>
        </pc:picChg>
      </pc:sldChg>
      <pc:sldChg chg="modSp add mod">
        <pc:chgData name="Matthieu De Mari" userId="dfb708c9-d8dc-439f-9a3b-c772bf4a311c" providerId="ADAL" clId="{E03B2E52-244F-419C-AB4E-C49981FD5CA8}" dt="2023-04-08T11:30:06.203" v="3875" actId="20577"/>
        <pc:sldMkLst>
          <pc:docMk/>
          <pc:sldMk cId="3643771380" sldId="606"/>
        </pc:sldMkLst>
        <pc:spChg chg="mod">
          <ac:chgData name="Matthieu De Mari" userId="dfb708c9-d8dc-439f-9a3b-c772bf4a311c" providerId="ADAL" clId="{E03B2E52-244F-419C-AB4E-C49981FD5CA8}" dt="2023-04-08T11:30:06.203" v="3875" actId="20577"/>
          <ac:spMkLst>
            <pc:docMk/>
            <pc:sldMk cId="3643771380" sldId="606"/>
            <ac:spMk id="3" creationId="{C1588794-0EA6-2A2A-2E9B-A3BED4DF0246}"/>
          </ac:spMkLst>
        </pc:spChg>
      </pc:sldChg>
      <pc:sldChg chg="modSp add mod">
        <pc:chgData name="Matthieu De Mari" userId="dfb708c9-d8dc-439f-9a3b-c772bf4a311c" providerId="ADAL" clId="{E03B2E52-244F-419C-AB4E-C49981FD5CA8}" dt="2023-04-08T11:30:25.457" v="3899" actId="20577"/>
        <pc:sldMkLst>
          <pc:docMk/>
          <pc:sldMk cId="2510407098" sldId="607"/>
        </pc:sldMkLst>
        <pc:spChg chg="mod">
          <ac:chgData name="Matthieu De Mari" userId="dfb708c9-d8dc-439f-9a3b-c772bf4a311c" providerId="ADAL" clId="{E03B2E52-244F-419C-AB4E-C49981FD5CA8}" dt="2023-04-08T11:30:25.457" v="3899" actId="20577"/>
          <ac:spMkLst>
            <pc:docMk/>
            <pc:sldMk cId="2510407098" sldId="607"/>
            <ac:spMk id="3" creationId="{C1588794-0EA6-2A2A-2E9B-A3BED4DF0246}"/>
          </ac:spMkLst>
        </pc:spChg>
      </pc:sldChg>
      <pc:sldChg chg="modSp add mod">
        <pc:chgData name="Matthieu De Mari" userId="dfb708c9-d8dc-439f-9a3b-c772bf4a311c" providerId="ADAL" clId="{E03B2E52-244F-419C-AB4E-C49981FD5CA8}" dt="2023-04-08T11:31:35.844" v="4088" actId="20577"/>
        <pc:sldMkLst>
          <pc:docMk/>
          <pc:sldMk cId="3889445635" sldId="608"/>
        </pc:sldMkLst>
        <pc:spChg chg="mod">
          <ac:chgData name="Matthieu De Mari" userId="dfb708c9-d8dc-439f-9a3b-c772bf4a311c" providerId="ADAL" clId="{E03B2E52-244F-419C-AB4E-C49981FD5CA8}" dt="2023-04-08T11:31:35.844" v="4088" actId="20577"/>
          <ac:spMkLst>
            <pc:docMk/>
            <pc:sldMk cId="3889445635" sldId="608"/>
            <ac:spMk id="3" creationId="{C1588794-0EA6-2A2A-2E9B-A3BED4DF0246}"/>
          </ac:spMkLst>
        </pc:spChg>
      </pc:sldChg>
      <pc:sldChg chg="modSp add mod">
        <pc:chgData name="Matthieu De Mari" userId="dfb708c9-d8dc-439f-9a3b-c772bf4a311c" providerId="ADAL" clId="{E03B2E52-244F-419C-AB4E-C49981FD5CA8}" dt="2023-04-08T11:33:58.910" v="4406" actId="27636"/>
        <pc:sldMkLst>
          <pc:docMk/>
          <pc:sldMk cId="1812917129" sldId="609"/>
        </pc:sldMkLst>
        <pc:spChg chg="mod">
          <ac:chgData name="Matthieu De Mari" userId="dfb708c9-d8dc-439f-9a3b-c772bf4a311c" providerId="ADAL" clId="{E03B2E52-244F-419C-AB4E-C49981FD5CA8}" dt="2023-04-08T11:33:58.910" v="4406" actId="27636"/>
          <ac:spMkLst>
            <pc:docMk/>
            <pc:sldMk cId="1812917129" sldId="609"/>
            <ac:spMk id="4" creationId="{63EE2511-2685-BC6B-0377-B40C1EDD64A7}"/>
          </ac:spMkLst>
        </pc:spChg>
      </pc:sldChg>
      <pc:sldChg chg="addSp delSp new mod">
        <pc:chgData name="Matthieu De Mari" userId="dfb708c9-d8dc-439f-9a3b-c772bf4a311c" providerId="ADAL" clId="{E03B2E52-244F-419C-AB4E-C49981FD5CA8}" dt="2023-04-08T11:34:03.654" v="4410" actId="22"/>
        <pc:sldMkLst>
          <pc:docMk/>
          <pc:sldMk cId="2037900509" sldId="610"/>
        </pc:sldMkLst>
        <pc:spChg chg="del">
          <ac:chgData name="Matthieu De Mari" userId="dfb708c9-d8dc-439f-9a3b-c772bf4a311c" providerId="ADAL" clId="{E03B2E52-244F-419C-AB4E-C49981FD5CA8}" dt="2023-04-08T11:34:01.690" v="4407" actId="478"/>
          <ac:spMkLst>
            <pc:docMk/>
            <pc:sldMk cId="2037900509" sldId="610"/>
            <ac:spMk id="2" creationId="{F4C44B11-E325-5488-4115-809D66EB301E}"/>
          </ac:spMkLst>
        </pc:spChg>
        <pc:spChg chg="del">
          <ac:chgData name="Matthieu De Mari" userId="dfb708c9-d8dc-439f-9a3b-c772bf4a311c" providerId="ADAL" clId="{E03B2E52-244F-419C-AB4E-C49981FD5CA8}" dt="2023-04-08T11:34:02.432" v="4408" actId="478"/>
          <ac:spMkLst>
            <pc:docMk/>
            <pc:sldMk cId="2037900509" sldId="610"/>
            <ac:spMk id="3" creationId="{C51F5881-9FD5-1DB3-CACC-074BDEBFCFEB}"/>
          </ac:spMkLst>
        </pc:spChg>
        <pc:spChg chg="del">
          <ac:chgData name="Matthieu De Mari" userId="dfb708c9-d8dc-439f-9a3b-c772bf4a311c" providerId="ADAL" clId="{E03B2E52-244F-419C-AB4E-C49981FD5CA8}" dt="2023-04-08T11:34:02.926" v="4409" actId="478"/>
          <ac:spMkLst>
            <pc:docMk/>
            <pc:sldMk cId="2037900509" sldId="610"/>
            <ac:spMk id="4" creationId="{4AC7E12B-8AF2-2335-C551-25C27992CDB3}"/>
          </ac:spMkLst>
        </pc:spChg>
        <pc:picChg chg="add">
          <ac:chgData name="Matthieu De Mari" userId="dfb708c9-d8dc-439f-9a3b-c772bf4a311c" providerId="ADAL" clId="{E03B2E52-244F-419C-AB4E-C49981FD5CA8}" dt="2023-04-08T11:34:03.654" v="4410" actId="22"/>
          <ac:picMkLst>
            <pc:docMk/>
            <pc:sldMk cId="2037900509" sldId="610"/>
            <ac:picMk id="6" creationId="{0E91FC3F-18A5-60B1-81E8-B7D71D4837D0}"/>
          </ac:picMkLst>
        </pc:picChg>
      </pc:sldChg>
      <pc:sldChg chg="modSp add mod">
        <pc:chgData name="Matthieu De Mari" userId="dfb708c9-d8dc-439f-9a3b-c772bf4a311c" providerId="ADAL" clId="{E03B2E52-244F-419C-AB4E-C49981FD5CA8}" dt="2023-04-08T11:35:31.986" v="4537" actId="20577"/>
        <pc:sldMkLst>
          <pc:docMk/>
          <pc:sldMk cId="800451184" sldId="611"/>
        </pc:sldMkLst>
        <pc:spChg chg="mod">
          <ac:chgData name="Matthieu De Mari" userId="dfb708c9-d8dc-439f-9a3b-c772bf4a311c" providerId="ADAL" clId="{E03B2E52-244F-419C-AB4E-C49981FD5CA8}" dt="2023-04-08T11:35:31.986" v="4537" actId="20577"/>
          <ac:spMkLst>
            <pc:docMk/>
            <pc:sldMk cId="800451184" sldId="611"/>
            <ac:spMk id="4" creationId="{7D9B4562-DE5C-B532-1FCE-97BC00B23393}"/>
          </ac:spMkLst>
        </pc:spChg>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pChg chg="mod ord">
          <ac:chgData name="Matthieu De Mari" userId="dfb708c9-d8dc-439f-9a3b-c772bf4a311c" providerId="ADAL" clId="{E03B2E52-244F-419C-AB4E-C49981FD5CA8}" dt="2023-04-08T11:38:46.918" v="4794" actId="700"/>
          <ac:spMkLst>
            <pc:docMk/>
            <pc:sldMk cId="4186483175" sldId="612"/>
            <ac:spMk id="2" creationId="{8111E03A-0991-3E81-CE08-7084E5D7107C}"/>
          </ac:spMkLst>
        </pc:spChg>
        <pc:spChg chg="mod ord">
          <ac:chgData name="Matthieu De Mari" userId="dfb708c9-d8dc-439f-9a3b-c772bf4a311c" providerId="ADAL" clId="{E03B2E52-244F-419C-AB4E-C49981FD5CA8}" dt="2023-04-08T11:40:07.615" v="4944" actId="20577"/>
          <ac:spMkLst>
            <pc:docMk/>
            <pc:sldMk cId="4186483175" sldId="612"/>
            <ac:spMk id="3" creationId="{28E41AF6-7D72-5D7D-3B7D-5DD7984D6CA1}"/>
          </ac:spMkLst>
        </pc:spChg>
        <pc:spChg chg="add del mod ord">
          <ac:chgData name="Matthieu De Mari" userId="dfb708c9-d8dc-439f-9a3b-c772bf4a311c" providerId="ADAL" clId="{E03B2E52-244F-419C-AB4E-C49981FD5CA8}" dt="2023-04-08T11:38:50.503" v="4796" actId="478"/>
          <ac:spMkLst>
            <pc:docMk/>
            <pc:sldMk cId="4186483175" sldId="612"/>
            <ac:spMk id="4" creationId="{5C9838A4-FCC2-3A2C-E6F9-4847B3F6D60F}"/>
          </ac:spMkLst>
        </pc:spChg>
        <pc:picChg chg="add mod">
          <ac:chgData name="Matthieu De Mari" userId="dfb708c9-d8dc-439f-9a3b-c772bf4a311c" providerId="ADAL" clId="{E03B2E52-244F-419C-AB4E-C49981FD5CA8}" dt="2023-04-08T11:39:24.464" v="4810" actId="1076"/>
          <ac:picMkLst>
            <pc:docMk/>
            <pc:sldMk cId="4186483175" sldId="612"/>
            <ac:picMk id="6" creationId="{9FAEEA01-E026-7C16-43B6-2369249DCAE2}"/>
          </ac:picMkLst>
        </pc:picChg>
        <pc:picChg chg="add mod">
          <ac:chgData name="Matthieu De Mari" userId="dfb708c9-d8dc-439f-9a3b-c772bf4a311c" providerId="ADAL" clId="{E03B2E52-244F-419C-AB4E-C49981FD5CA8}" dt="2023-04-08T11:39:28.533" v="4813" actId="1076"/>
          <ac:picMkLst>
            <pc:docMk/>
            <pc:sldMk cId="4186483175" sldId="612"/>
            <ac:picMk id="8" creationId="{3649F0D7-B9AD-BE24-C790-375C59ED7F71}"/>
          </ac:picMkLst>
        </pc:picChg>
      </pc:sldChg>
      <pc:sldChg chg="modSp add mod">
        <pc:chgData name="Matthieu De Mari" userId="dfb708c9-d8dc-439f-9a3b-c772bf4a311c" providerId="ADAL" clId="{E03B2E52-244F-419C-AB4E-C49981FD5CA8}" dt="2023-04-08T11:41:31.495" v="5180" actId="20577"/>
        <pc:sldMkLst>
          <pc:docMk/>
          <pc:sldMk cId="1549644275" sldId="613"/>
        </pc:sldMkLst>
        <pc:spChg chg="mod">
          <ac:chgData name="Matthieu De Mari" userId="dfb708c9-d8dc-439f-9a3b-c772bf4a311c" providerId="ADAL" clId="{E03B2E52-244F-419C-AB4E-C49981FD5CA8}" dt="2023-04-08T11:41:31.495" v="5180" actId="20577"/>
          <ac:spMkLst>
            <pc:docMk/>
            <pc:sldMk cId="1549644275" sldId="613"/>
            <ac:spMk id="3" creationId="{28E41AF6-7D72-5D7D-3B7D-5DD7984D6CA1}"/>
          </ac:spMkLst>
        </pc:spChg>
      </pc:sldChg>
      <pc:sldChg chg="addSp modSp add mod">
        <pc:chgData name="Matthieu De Mari" userId="dfb708c9-d8dc-439f-9a3b-c772bf4a311c" providerId="ADAL" clId="{E03B2E52-244F-419C-AB4E-C49981FD5CA8}" dt="2023-04-08T11:51:15.903" v="5902"/>
        <pc:sldMkLst>
          <pc:docMk/>
          <pc:sldMk cId="1414111421" sldId="614"/>
        </pc:sldMkLst>
        <pc:spChg chg="mod">
          <ac:chgData name="Matthieu De Mari" userId="dfb708c9-d8dc-439f-9a3b-c772bf4a311c" providerId="ADAL" clId="{E03B2E52-244F-419C-AB4E-C49981FD5CA8}" dt="2023-04-08T11:51:15.903" v="5902"/>
          <ac:spMkLst>
            <pc:docMk/>
            <pc:sldMk cId="1414111421" sldId="614"/>
            <ac:spMk id="3" creationId="{28E41AF6-7D72-5D7D-3B7D-5DD7984D6CA1}"/>
          </ac:spMkLst>
        </pc:spChg>
        <pc:picChg chg="add mod modCrop">
          <ac:chgData name="Matthieu De Mari" userId="dfb708c9-d8dc-439f-9a3b-c772bf4a311c" providerId="ADAL" clId="{E03B2E52-244F-419C-AB4E-C49981FD5CA8}" dt="2023-04-08T11:50:39.706" v="5768" actId="1036"/>
          <ac:picMkLst>
            <pc:docMk/>
            <pc:sldMk cId="1414111421" sldId="614"/>
            <ac:picMk id="5" creationId="{A763A4DA-5236-4FC7-59A7-4672B0E2EF46}"/>
          </ac:picMkLst>
        </pc:picChg>
      </pc:sldChg>
      <pc:sldChg chg="modSp add mod">
        <pc:chgData name="Matthieu De Mari" userId="dfb708c9-d8dc-439f-9a3b-c772bf4a311c" providerId="ADAL" clId="{E03B2E52-244F-419C-AB4E-C49981FD5CA8}" dt="2023-04-08T11:51:06.259" v="5897" actId="20577"/>
        <pc:sldMkLst>
          <pc:docMk/>
          <pc:sldMk cId="1094144927" sldId="615"/>
        </pc:sldMkLst>
        <pc:spChg chg="mod">
          <ac:chgData name="Matthieu De Mari" userId="dfb708c9-d8dc-439f-9a3b-c772bf4a311c" providerId="ADAL" clId="{E03B2E52-244F-419C-AB4E-C49981FD5CA8}" dt="2023-04-08T11:51:06.259" v="5897" actId="20577"/>
          <ac:spMkLst>
            <pc:docMk/>
            <pc:sldMk cId="1094144927" sldId="615"/>
            <ac:spMk id="3" creationId="{28E41AF6-7D72-5D7D-3B7D-5DD7984D6CA1}"/>
          </ac:spMkLst>
        </pc:spChg>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pChg chg="mod ord">
          <ac:chgData name="Matthieu De Mari" userId="dfb708c9-d8dc-439f-9a3b-c772bf4a311c" providerId="ADAL" clId="{E03B2E52-244F-419C-AB4E-C49981FD5CA8}" dt="2023-04-08T11:52:23.612" v="5977" actId="20577"/>
          <ac:spMkLst>
            <pc:docMk/>
            <pc:sldMk cId="3364526710" sldId="616"/>
            <ac:spMk id="2" creationId="{A5121575-1CB3-CE7D-CA62-D6651262F120}"/>
          </ac:spMkLst>
        </pc:spChg>
        <pc:spChg chg="del mod ord">
          <ac:chgData name="Matthieu De Mari" userId="dfb708c9-d8dc-439f-9a3b-c772bf4a311c" providerId="ADAL" clId="{E03B2E52-244F-419C-AB4E-C49981FD5CA8}" dt="2023-04-08T11:52:19.341" v="5963" actId="700"/>
          <ac:spMkLst>
            <pc:docMk/>
            <pc:sldMk cId="3364526710" sldId="616"/>
            <ac:spMk id="3" creationId="{64DD5488-F7A0-EF66-D6B8-1C4891A19798}"/>
          </ac:spMkLst>
        </pc:spChg>
        <pc:spChg chg="del">
          <ac:chgData name="Matthieu De Mari" userId="dfb708c9-d8dc-439f-9a3b-c772bf4a311c" providerId="ADAL" clId="{E03B2E52-244F-419C-AB4E-C49981FD5CA8}" dt="2023-04-08T11:52:19.341" v="5963" actId="700"/>
          <ac:spMkLst>
            <pc:docMk/>
            <pc:sldMk cId="3364526710" sldId="616"/>
            <ac:spMk id="4" creationId="{35FBD018-4816-50F8-6AAB-59B4C9DE505E}"/>
          </ac:spMkLst>
        </pc:spChg>
        <pc:spChg chg="add mod ord">
          <ac:chgData name="Matthieu De Mari" userId="dfb708c9-d8dc-439f-9a3b-c772bf4a311c" providerId="ADAL" clId="{E03B2E52-244F-419C-AB4E-C49981FD5CA8}" dt="2023-04-08T11:53:59.149" v="6127" actId="20577"/>
          <ac:spMkLst>
            <pc:docMk/>
            <pc:sldMk cId="3364526710" sldId="616"/>
            <ac:spMk id="5" creationId="{8E30F55E-1A79-04AD-F506-A1A087EFF9DC}"/>
          </ac:spMkLst>
        </pc:spChg>
      </pc:sldChg>
      <pc:sldChg chg="modSp add mod">
        <pc:chgData name="Matthieu De Mari" userId="dfb708c9-d8dc-439f-9a3b-c772bf4a311c" providerId="ADAL" clId="{E03B2E52-244F-419C-AB4E-C49981FD5CA8}" dt="2023-04-08T11:55:21.859" v="6364" actId="113"/>
        <pc:sldMkLst>
          <pc:docMk/>
          <pc:sldMk cId="2646451569" sldId="617"/>
        </pc:sldMkLst>
        <pc:spChg chg="mod">
          <ac:chgData name="Matthieu De Mari" userId="dfb708c9-d8dc-439f-9a3b-c772bf4a311c" providerId="ADAL" clId="{E03B2E52-244F-419C-AB4E-C49981FD5CA8}" dt="2023-04-08T11:55:21.859" v="6364" actId="113"/>
          <ac:spMkLst>
            <pc:docMk/>
            <pc:sldMk cId="2646451569" sldId="617"/>
            <ac:spMk id="5" creationId="{8E30F55E-1A79-04AD-F506-A1A087EFF9DC}"/>
          </ac:spMkLst>
        </pc:spChg>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pChg chg="mod ord">
          <ac:chgData name="Matthieu De Mari" userId="dfb708c9-d8dc-439f-9a3b-c772bf4a311c" providerId="ADAL" clId="{E03B2E52-244F-419C-AB4E-C49981FD5CA8}" dt="2023-04-11T00:31:56.699" v="6538" actId="700"/>
          <ac:spMkLst>
            <pc:docMk/>
            <pc:sldMk cId="1055941285" sldId="618"/>
            <ac:spMk id="2" creationId="{A5121575-1CB3-CE7D-CA62-D6651262F120}"/>
          </ac:spMkLst>
        </pc:spChg>
        <pc:spChg chg="add del mod ord">
          <ac:chgData name="Matthieu De Mari" userId="dfb708c9-d8dc-439f-9a3b-c772bf4a311c" providerId="ADAL" clId="{E03B2E52-244F-419C-AB4E-C49981FD5CA8}" dt="2023-04-11T00:31:59.431" v="6539" actId="478"/>
          <ac:spMkLst>
            <pc:docMk/>
            <pc:sldMk cId="1055941285" sldId="618"/>
            <ac:spMk id="3" creationId="{254CF2FE-52FA-F5D7-B129-48DC44C8B65F}"/>
          </ac:spMkLst>
        </pc:spChg>
        <pc:spChg chg="mod ord">
          <ac:chgData name="Matthieu De Mari" userId="dfb708c9-d8dc-439f-9a3b-c772bf4a311c" providerId="ADAL" clId="{E03B2E52-244F-419C-AB4E-C49981FD5CA8}" dt="2023-04-11T00:33:25.877" v="6568" actId="14100"/>
          <ac:spMkLst>
            <pc:docMk/>
            <pc:sldMk cId="1055941285" sldId="618"/>
            <ac:spMk id="5" creationId="{8E30F55E-1A79-04AD-F506-A1A087EFF9DC}"/>
          </ac:spMkLst>
        </pc:spChg>
        <pc:picChg chg="add mod">
          <ac:chgData name="Matthieu De Mari" userId="dfb708c9-d8dc-439f-9a3b-c772bf4a311c" providerId="ADAL" clId="{E03B2E52-244F-419C-AB4E-C49981FD5CA8}" dt="2023-04-11T00:32:24.532" v="6544" actId="1076"/>
          <ac:picMkLst>
            <pc:docMk/>
            <pc:sldMk cId="1055941285" sldId="618"/>
            <ac:picMk id="6" creationId="{F1B475E2-3DF9-21EA-C179-D92B951DFA0C}"/>
          </ac:picMkLst>
        </pc:pic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FA76C565-A474-401B-B16F-D1B8FF669FC1}"/>
    <pc:docChg chg="custSel modSld">
      <pc:chgData name="Matthieu De Mari" userId="dfb708c9-d8dc-439f-9a3b-c772bf4a311c" providerId="ADAL" clId="{FA76C565-A474-401B-B16F-D1B8FF669FC1}" dt="2023-09-07T09:07:53.038" v="341" actId="1440"/>
      <pc:docMkLst>
        <pc:docMk/>
      </pc:docMkLst>
      <pc:sldChg chg="modSp mod">
        <pc:chgData name="Matthieu De Mari" userId="dfb708c9-d8dc-439f-9a3b-c772bf4a311c" providerId="ADAL" clId="{FA76C565-A474-401B-B16F-D1B8FF669FC1}" dt="2023-09-07T09:02:37.380" v="0" actId="113"/>
        <pc:sldMkLst>
          <pc:docMk/>
          <pc:sldMk cId="3442501962" sldId="257"/>
        </pc:sldMkLst>
        <pc:spChg chg="mod">
          <ac:chgData name="Matthieu De Mari" userId="dfb708c9-d8dc-439f-9a3b-c772bf4a311c" providerId="ADAL" clId="{FA76C565-A474-401B-B16F-D1B8FF669FC1}" dt="2023-09-07T09:02:37.380" v="0" actId="113"/>
          <ac:spMkLst>
            <pc:docMk/>
            <pc:sldMk cId="3442501962" sldId="257"/>
            <ac:spMk id="3" creationId="{35995840-A9D9-479A-A34F-EA7DC229D38E}"/>
          </ac:spMkLst>
        </pc:spChg>
      </pc:sldChg>
      <pc:sldChg chg="modSp mod">
        <pc:chgData name="Matthieu De Mari" userId="dfb708c9-d8dc-439f-9a3b-c772bf4a311c" providerId="ADAL" clId="{FA76C565-A474-401B-B16F-D1B8FF669FC1}" dt="2023-09-07T09:03:31.537" v="8" actId="114"/>
        <pc:sldMkLst>
          <pc:docMk/>
          <pc:sldMk cId="3252383260" sldId="587"/>
        </pc:sldMkLst>
        <pc:spChg chg="mod">
          <ac:chgData name="Matthieu De Mari" userId="dfb708c9-d8dc-439f-9a3b-c772bf4a311c" providerId="ADAL" clId="{FA76C565-A474-401B-B16F-D1B8FF669FC1}" dt="2023-09-07T09:03:31.537" v="8" actId="114"/>
          <ac:spMkLst>
            <pc:docMk/>
            <pc:sldMk cId="3252383260" sldId="587"/>
            <ac:spMk id="4" creationId="{D0F3FD9E-611A-0513-DA24-01C1C2CC238C}"/>
          </ac:spMkLst>
        </pc:spChg>
      </pc:sldChg>
      <pc:sldChg chg="modSp mod">
        <pc:chgData name="Matthieu De Mari" userId="dfb708c9-d8dc-439f-9a3b-c772bf4a311c" providerId="ADAL" clId="{FA76C565-A474-401B-B16F-D1B8FF669FC1}" dt="2023-09-07T09:03:35.812" v="9" actId="114"/>
        <pc:sldMkLst>
          <pc:docMk/>
          <pc:sldMk cId="2892640342" sldId="588"/>
        </pc:sldMkLst>
        <pc:spChg chg="mod">
          <ac:chgData name="Matthieu De Mari" userId="dfb708c9-d8dc-439f-9a3b-c772bf4a311c" providerId="ADAL" clId="{FA76C565-A474-401B-B16F-D1B8FF669FC1}" dt="2023-09-07T09:03:35.812" v="9" actId="114"/>
          <ac:spMkLst>
            <pc:docMk/>
            <pc:sldMk cId="2892640342" sldId="588"/>
            <ac:spMk id="4" creationId="{D0F3FD9E-611A-0513-DA24-01C1C2CC238C}"/>
          </ac:spMkLst>
        </pc:spChg>
      </pc:sldChg>
      <pc:sldChg chg="modSp mod">
        <pc:chgData name="Matthieu De Mari" userId="dfb708c9-d8dc-439f-9a3b-c772bf4a311c" providerId="ADAL" clId="{FA76C565-A474-401B-B16F-D1B8FF669FC1}" dt="2023-09-07T09:05:20.888" v="18" actId="5793"/>
        <pc:sldMkLst>
          <pc:docMk/>
          <pc:sldMk cId="2200457387" sldId="591"/>
        </pc:sldMkLst>
        <pc:spChg chg="mod">
          <ac:chgData name="Matthieu De Mari" userId="dfb708c9-d8dc-439f-9a3b-c772bf4a311c" providerId="ADAL" clId="{FA76C565-A474-401B-B16F-D1B8FF669FC1}" dt="2023-09-07T09:05:20.888" v="18" actId="5793"/>
          <ac:spMkLst>
            <pc:docMk/>
            <pc:sldMk cId="2200457387" sldId="591"/>
            <ac:spMk id="4" creationId="{63EE2511-2685-BC6B-0377-B40C1EDD64A7}"/>
          </ac:spMkLst>
        </pc:spChg>
      </pc:sldChg>
      <pc:sldChg chg="modSp mod">
        <pc:chgData name="Matthieu De Mari" userId="dfb708c9-d8dc-439f-9a3b-c772bf4a311c" providerId="ADAL" clId="{FA76C565-A474-401B-B16F-D1B8FF669FC1}" dt="2023-09-07T09:03:15.117" v="5"/>
        <pc:sldMkLst>
          <pc:docMk/>
          <pc:sldMk cId="3248746070" sldId="595"/>
        </pc:sldMkLst>
        <pc:spChg chg="mod">
          <ac:chgData name="Matthieu De Mari" userId="dfb708c9-d8dc-439f-9a3b-c772bf4a311c" providerId="ADAL" clId="{FA76C565-A474-401B-B16F-D1B8FF669FC1}" dt="2023-09-07T09:03:15.117" v="5"/>
          <ac:spMkLst>
            <pc:docMk/>
            <pc:sldMk cId="3248746070" sldId="595"/>
            <ac:spMk id="4" creationId="{D0F3FD9E-611A-0513-DA24-01C1C2CC238C}"/>
          </ac:spMkLst>
        </pc:spChg>
      </pc:sldChg>
      <pc:sldChg chg="modSp mod">
        <pc:chgData name="Matthieu De Mari" userId="dfb708c9-d8dc-439f-9a3b-c772bf4a311c" providerId="ADAL" clId="{FA76C565-A474-401B-B16F-D1B8FF669FC1}" dt="2023-09-07T09:03:51.660" v="11" actId="1440"/>
        <pc:sldMkLst>
          <pc:docMk/>
          <pc:sldMk cId="755846996" sldId="597"/>
        </pc:sldMkLst>
        <pc:picChg chg="mod">
          <ac:chgData name="Matthieu De Mari" userId="dfb708c9-d8dc-439f-9a3b-c772bf4a311c" providerId="ADAL" clId="{FA76C565-A474-401B-B16F-D1B8FF669FC1}" dt="2023-09-07T09:03:51.660" v="11" actId="1440"/>
          <ac:picMkLst>
            <pc:docMk/>
            <pc:sldMk cId="755846996" sldId="597"/>
            <ac:picMk id="5" creationId="{455B770F-FD69-6AE0-AEB0-F9DCC574179C}"/>
          </ac:picMkLst>
        </pc:picChg>
      </pc:sldChg>
      <pc:sldChg chg="addSp delSp modSp mod">
        <pc:chgData name="Matthieu De Mari" userId="dfb708c9-d8dc-439f-9a3b-c772bf4a311c" providerId="ADAL" clId="{FA76C565-A474-401B-B16F-D1B8FF669FC1}" dt="2023-09-07T09:06:33.497" v="142" actId="20577"/>
        <pc:sldMkLst>
          <pc:docMk/>
          <pc:sldMk cId="760770457" sldId="598"/>
        </pc:sldMkLst>
        <pc:spChg chg="mod">
          <ac:chgData name="Matthieu De Mari" userId="dfb708c9-d8dc-439f-9a3b-c772bf4a311c" providerId="ADAL" clId="{FA76C565-A474-401B-B16F-D1B8FF669FC1}" dt="2023-09-07T09:06:33.497" v="142" actId="20577"/>
          <ac:spMkLst>
            <pc:docMk/>
            <pc:sldMk cId="760770457" sldId="598"/>
            <ac:spMk id="4" creationId="{7D9B4562-DE5C-B532-1FCE-97BC00B23393}"/>
          </ac:spMkLst>
        </pc:spChg>
        <pc:picChg chg="add mod">
          <ac:chgData name="Matthieu De Mari" userId="dfb708c9-d8dc-439f-9a3b-c772bf4a311c" providerId="ADAL" clId="{FA76C565-A474-401B-B16F-D1B8FF669FC1}" dt="2023-09-07T09:05:56.603" v="25"/>
          <ac:picMkLst>
            <pc:docMk/>
            <pc:sldMk cId="760770457" sldId="598"/>
            <ac:picMk id="3" creationId="{FCAF4CC8-EDB1-FE27-15DE-47AF0B05F474}"/>
          </ac:picMkLst>
        </pc:picChg>
        <pc:picChg chg="del">
          <ac:chgData name="Matthieu De Mari" userId="dfb708c9-d8dc-439f-9a3b-c772bf4a311c" providerId="ADAL" clId="{FA76C565-A474-401B-B16F-D1B8FF669FC1}" dt="2023-09-07T09:05:48.630" v="21" actId="478"/>
          <ac:picMkLst>
            <pc:docMk/>
            <pc:sldMk cId="760770457" sldId="598"/>
            <ac:picMk id="9" creationId="{FDBB94E2-55B1-8A00-31BF-21B2DE37CB05}"/>
          </ac:picMkLst>
        </pc:picChg>
      </pc:sldChg>
      <pc:sldChg chg="modSp mod">
        <pc:chgData name="Matthieu De Mari" userId="dfb708c9-d8dc-439f-9a3b-c772bf4a311c" providerId="ADAL" clId="{FA76C565-A474-401B-B16F-D1B8FF669FC1}" dt="2023-09-07T09:04:57.826" v="14" actId="20577"/>
        <pc:sldMkLst>
          <pc:docMk/>
          <pc:sldMk cId="3643771380" sldId="606"/>
        </pc:sldMkLst>
        <pc:spChg chg="mod">
          <ac:chgData name="Matthieu De Mari" userId="dfb708c9-d8dc-439f-9a3b-c772bf4a311c" providerId="ADAL" clId="{FA76C565-A474-401B-B16F-D1B8FF669FC1}" dt="2023-09-07T09:04:57.826" v="14" actId="20577"/>
          <ac:spMkLst>
            <pc:docMk/>
            <pc:sldMk cId="3643771380" sldId="606"/>
            <ac:spMk id="3" creationId="{C1588794-0EA6-2A2A-2E9B-A3BED4DF0246}"/>
          </ac:spMkLst>
        </pc:spChg>
      </pc:sldChg>
      <pc:sldChg chg="modSp">
        <pc:chgData name="Matthieu De Mari" userId="dfb708c9-d8dc-439f-9a3b-c772bf4a311c" providerId="ADAL" clId="{FA76C565-A474-401B-B16F-D1B8FF669FC1}" dt="2023-09-07T09:05:03" v="16" actId="20577"/>
        <pc:sldMkLst>
          <pc:docMk/>
          <pc:sldMk cId="2510407098" sldId="607"/>
        </pc:sldMkLst>
        <pc:spChg chg="mod">
          <ac:chgData name="Matthieu De Mari" userId="dfb708c9-d8dc-439f-9a3b-c772bf4a311c" providerId="ADAL" clId="{FA76C565-A474-401B-B16F-D1B8FF669FC1}" dt="2023-09-07T09:05:03" v="16" actId="20577"/>
          <ac:spMkLst>
            <pc:docMk/>
            <pc:sldMk cId="2510407098" sldId="607"/>
            <ac:spMk id="3" creationId="{C1588794-0EA6-2A2A-2E9B-A3BED4DF0246}"/>
          </ac:spMkLst>
        </pc:spChg>
      </pc:sldChg>
      <pc:sldChg chg="modSp">
        <pc:chgData name="Matthieu De Mari" userId="dfb708c9-d8dc-439f-9a3b-c772bf4a311c" providerId="ADAL" clId="{FA76C565-A474-401B-B16F-D1B8FF669FC1}" dt="2023-09-07T09:05:10.843" v="17"/>
        <pc:sldMkLst>
          <pc:docMk/>
          <pc:sldMk cId="3889445635" sldId="608"/>
        </pc:sldMkLst>
        <pc:spChg chg="mod">
          <ac:chgData name="Matthieu De Mari" userId="dfb708c9-d8dc-439f-9a3b-c772bf4a311c" providerId="ADAL" clId="{FA76C565-A474-401B-B16F-D1B8FF669FC1}" dt="2023-09-07T09:05:10.843" v="17"/>
          <ac:spMkLst>
            <pc:docMk/>
            <pc:sldMk cId="3889445635" sldId="608"/>
            <ac:spMk id="3" creationId="{C1588794-0EA6-2A2A-2E9B-A3BED4DF0246}"/>
          </ac:spMkLst>
        </pc:spChg>
      </pc:sldChg>
      <pc:sldChg chg="modSp mod">
        <pc:chgData name="Matthieu De Mari" userId="dfb708c9-d8dc-439f-9a3b-c772bf4a311c" providerId="ADAL" clId="{FA76C565-A474-401B-B16F-D1B8FF669FC1}" dt="2023-09-07T09:05:29.858" v="20"/>
        <pc:sldMkLst>
          <pc:docMk/>
          <pc:sldMk cId="1812917129" sldId="609"/>
        </pc:sldMkLst>
        <pc:spChg chg="mod">
          <ac:chgData name="Matthieu De Mari" userId="dfb708c9-d8dc-439f-9a3b-c772bf4a311c" providerId="ADAL" clId="{FA76C565-A474-401B-B16F-D1B8FF669FC1}" dt="2023-09-07T09:05:29.858" v="20"/>
          <ac:spMkLst>
            <pc:docMk/>
            <pc:sldMk cId="1812917129" sldId="609"/>
            <ac:spMk id="4" creationId="{63EE2511-2685-BC6B-0377-B40C1EDD64A7}"/>
          </ac:spMkLst>
        </pc:spChg>
      </pc:sldChg>
      <pc:sldChg chg="delSp modSp mod">
        <pc:chgData name="Matthieu De Mari" userId="dfb708c9-d8dc-439f-9a3b-c772bf4a311c" providerId="ADAL" clId="{FA76C565-A474-401B-B16F-D1B8FF669FC1}" dt="2023-09-07T09:07:39.940" v="340" actId="20577"/>
        <pc:sldMkLst>
          <pc:docMk/>
          <pc:sldMk cId="800451184" sldId="611"/>
        </pc:sldMkLst>
        <pc:spChg chg="mod">
          <ac:chgData name="Matthieu De Mari" userId="dfb708c9-d8dc-439f-9a3b-c772bf4a311c" providerId="ADAL" clId="{FA76C565-A474-401B-B16F-D1B8FF669FC1}" dt="2023-09-07T09:07:39.940" v="340" actId="20577"/>
          <ac:spMkLst>
            <pc:docMk/>
            <pc:sldMk cId="800451184" sldId="611"/>
            <ac:spMk id="4" creationId="{7D9B4562-DE5C-B532-1FCE-97BC00B23393}"/>
          </ac:spMkLst>
        </pc:spChg>
        <pc:picChg chg="mod">
          <ac:chgData name="Matthieu De Mari" userId="dfb708c9-d8dc-439f-9a3b-c772bf4a311c" providerId="ADAL" clId="{FA76C565-A474-401B-B16F-D1B8FF669FC1}" dt="2023-09-07T09:05:54.653" v="24" actId="14100"/>
          <ac:picMkLst>
            <pc:docMk/>
            <pc:sldMk cId="800451184" sldId="611"/>
            <ac:picMk id="7" creationId="{FEE71ACD-E3B2-6891-ECE9-A0F328E71290}"/>
          </ac:picMkLst>
        </pc:picChg>
        <pc:picChg chg="del">
          <ac:chgData name="Matthieu De Mari" userId="dfb708c9-d8dc-439f-9a3b-c772bf4a311c" providerId="ADAL" clId="{FA76C565-A474-401B-B16F-D1B8FF669FC1}" dt="2023-09-07T09:05:51.735" v="22" actId="478"/>
          <ac:picMkLst>
            <pc:docMk/>
            <pc:sldMk cId="800451184" sldId="611"/>
            <ac:picMk id="9" creationId="{FDBB94E2-55B1-8A00-31BF-21B2DE37CB05}"/>
          </ac:picMkLst>
        </pc:picChg>
      </pc:sldChg>
      <pc:sldChg chg="modSp mod">
        <pc:chgData name="Matthieu De Mari" userId="dfb708c9-d8dc-439f-9a3b-c772bf4a311c" providerId="ADAL" clId="{FA76C565-A474-401B-B16F-D1B8FF669FC1}" dt="2023-09-07T09:07:53.038" v="341" actId="1440"/>
        <pc:sldMkLst>
          <pc:docMk/>
          <pc:sldMk cId="1414111421" sldId="614"/>
        </pc:sldMkLst>
        <pc:picChg chg="mod">
          <ac:chgData name="Matthieu De Mari" userId="dfb708c9-d8dc-439f-9a3b-c772bf4a311c" providerId="ADAL" clId="{FA76C565-A474-401B-B16F-D1B8FF669FC1}" dt="2023-09-07T09:07:53.038" v="341" actId="1440"/>
          <ac:picMkLst>
            <pc:docMk/>
            <pc:sldMk cId="1414111421" sldId="614"/>
            <ac:picMk id="5" creationId="{A763A4DA-5236-4FC7-59A7-4672B0E2EF46}"/>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446728"/>
            <a:ext cx="11149206" cy="4114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89021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a:t>
            </a:r>
            <a:r>
              <a:rPr lang="en-US" b="1" dirty="0"/>
              <a:t>denoising autoencoder model that removes SDE noise</a:t>
            </a:r>
            <a:r>
              <a:rPr lang="en-US" dirty="0"/>
              <a:t>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a:t>
                </a:r>
                <a14:m>
                  <m:oMath xmlns:m="http://schemas.openxmlformats.org/officeDocument/2006/math">
                    <m:r>
                      <a:rPr lang="en-GB" i="1" dirty="0" smtClean="0">
                        <a:latin typeface="Cambria Math" panose="02040503050406030204" pitchFamily="18" charset="0"/>
                      </a:rPr>
                      <m:t>𝑇</m:t>
                    </m:r>
                  </m:oMath>
                </a14:m>
                <a:r>
                  <a:rPr lang="en-GB" dirty="0"/>
                  <a: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mc:Choice>
        <mc:Fallback>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to try and cancel each round of noising.</a:t>
                </a:r>
              </a:p>
              <a:p>
                <a:r>
                  <a:rPr lang="en-GB" dirty="0"/>
                  <a:t>It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a:t>
                </a:r>
                <a14:m>
                  <m:oMath xmlns:m="http://schemas.openxmlformats.org/officeDocument/2006/math">
                    <m:r>
                      <a:rPr lang="en-GB" i="1" dirty="0" smtClean="0">
                        <a:latin typeface="Cambria Math" panose="02040503050406030204" pitchFamily="18" charset="0"/>
                      </a:rPr>
                      <m:t>𝑡</m:t>
                    </m:r>
                  </m:oMath>
                </a14:m>
                <a:br>
                  <a:rPr lang="en-GB" dirty="0"/>
                </a:br>
                <a:r>
                  <a:rPr lang="en-GB" dirty="0"/>
                  <a:t>(our Backward here!).</a:t>
                </a:r>
              </a:p>
              <a:p>
                <a:endParaRPr lang="en-GB" dirty="0"/>
              </a:p>
              <a:p>
                <a:pPr marL="0" indent="0">
                  <a:buNone/>
                </a:pPr>
                <a:endParaRPr lang="en-SG" dirty="0"/>
              </a:p>
            </p:txBody>
          </p:sp>
        </mc:Choice>
        <mc:Fallback>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25104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a:t>
                </a:r>
                <a14:m>
                  <m:oMath xmlns:m="http://schemas.openxmlformats.org/officeDocument/2006/math">
                    <m:r>
                      <a:rPr lang="en-GB" i="1" dirty="0" smtClean="0">
                        <a:latin typeface="Cambria Math" panose="02040503050406030204" pitchFamily="18" charset="0"/>
                      </a:rPr>
                      <m:t>𝑇</m:t>
                    </m:r>
                  </m:oMath>
                </a14:m>
                <a:r>
                  <a:rPr lang="en-GB" dirty="0"/>
                  <a:t> times in a row, train model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p:txBody>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p:txBody>
          </p:sp>
        </mc:Choice>
        <mc:Fallback>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blipFill>
                <a:blip r:embed="rId2"/>
                <a:stretch>
                  <a:fillRect l="-2471" t="-2241"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spTree>
    <p:extLst>
      <p:ext uri="{BB962C8B-B14F-4D97-AF65-F5344CB8AC3E}">
        <p14:creationId xmlns:p14="http://schemas.microsoft.com/office/powerpoint/2010/main" val="220045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4"/>
                <a:ext cx="5181600" cy="5032375"/>
              </a:xfrm>
            </p:spPr>
            <p:txBody>
              <a:bodyPr>
                <a:normAutofit/>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SG" dirty="0"/>
                  <a:t>Same training parameters as before.</a:t>
                </a:r>
              </a:p>
              <a:p>
                <a:r>
                  <a:rPr lang="en-SG" dirty="0"/>
                  <a:t>Five steps of noising (</a:t>
                </a:r>
                <a14:m>
                  <m:oMath xmlns:m="http://schemas.openxmlformats.org/officeDocument/2006/math">
                    <m:r>
                      <a:rPr lang="en-SG" i="1" dirty="0" smtClean="0">
                        <a:latin typeface="Cambria Math" panose="02040503050406030204" pitchFamily="18" charset="0"/>
                      </a:rPr>
                      <m:t>𝑇</m:t>
                    </m:r>
                    <m:r>
                      <a:rPr lang="en-SG" i="1" dirty="0" smtClean="0">
                        <a:latin typeface="Cambria Math" panose="02040503050406030204" pitchFamily="18" charset="0"/>
                      </a:rPr>
                      <m:t> = 5</m:t>
                    </m:r>
                  </m:oMath>
                </a14:m>
                <a:r>
                  <a:rPr lang="en-SG" dirty="0"/>
                  <a:t>).</a:t>
                </a:r>
              </a:p>
              <a:p>
                <a:r>
                  <a:rPr lang="en-SG" dirty="0"/>
                  <a:t>Training procedure somewhat similar to what we had before…</a:t>
                </a:r>
              </a:p>
            </p:txBody>
          </p:sp>
        </mc:Choice>
        <mc:Fallback>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pic>
        <p:nvPicPr>
          <p:cNvPr id="9" name="Picture 8">
            <a:extLst>
              <a:ext uri="{FF2B5EF4-FFF2-40B4-BE49-F238E27FC236}">
                <a16:creationId xmlns:a16="http://schemas.microsoft.com/office/drawing/2014/main" id="{9290E773-84C6-8303-BD02-C6F886D733AB}"/>
              </a:ext>
            </a:extLst>
          </p:cNvPr>
          <p:cNvPicPr>
            <a:picLocks noChangeAspect="1"/>
          </p:cNvPicPr>
          <p:nvPr/>
        </p:nvPicPr>
        <p:blipFill>
          <a:blip r:embed="rId4"/>
          <a:stretch>
            <a:fillRect/>
          </a:stretch>
        </p:blipFill>
        <p:spPr>
          <a:xfrm>
            <a:off x="6564923" y="4317730"/>
            <a:ext cx="5377082" cy="2187412"/>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91FC3F-18A5-60B1-81E8-B7D71D4837D0}"/>
              </a:ext>
            </a:extLst>
          </p:cNvPr>
          <p:cNvPicPr>
            <a:picLocks noChangeAspect="1"/>
          </p:cNvPicPr>
          <p:nvPr/>
        </p:nvPicPr>
        <p:blipFill>
          <a:blip r:embed="rId2"/>
          <a:stretch>
            <a:fillRect/>
          </a:stretch>
        </p:blipFill>
        <p:spPr>
          <a:xfrm>
            <a:off x="0" y="452312"/>
            <a:ext cx="12192000" cy="5953376"/>
          </a:xfrm>
          <a:prstGeom prst="rect">
            <a:avLst/>
          </a:prstGeom>
        </p:spPr>
      </p:pic>
    </p:spTree>
    <p:extLst>
      <p:ext uri="{BB962C8B-B14F-4D97-AF65-F5344CB8AC3E}">
        <p14:creationId xmlns:p14="http://schemas.microsoft.com/office/powerpoint/2010/main" val="20379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dirty="0"/>
                  <a:t>Need more iterations and many more steps of noising and denoising (heavy to train), in the hundreds/thousands or so.</a:t>
                </a:r>
              </a:p>
              <a:p>
                <a:r>
                  <a:rPr lang="en-GB" dirty="0"/>
                  <a:t>Our Notebook 3 runs on only 5 steps of noising/denoising and would probably work better with a larger </a:t>
                </a:r>
                <a14:m>
                  <m:oMath xmlns:m="http://schemas.openxmlformats.org/officeDocument/2006/math">
                    <m:r>
                      <a:rPr lang="en-GB" i="1" dirty="0" smtClean="0">
                        <a:latin typeface="Cambria Math" panose="02040503050406030204" pitchFamily="18" charset="0"/>
                      </a:rPr>
                      <m:t>𝑇</m:t>
                    </m:r>
                  </m:oMath>
                </a14:m>
                <a:r>
                  <a:rPr lang="en-GB" dirty="0"/>
                  <a:t> value and smaller noising at each step.</a:t>
                </a:r>
              </a:p>
              <a:p>
                <a:r>
                  <a:rPr lang="en-GB" dirty="0"/>
                  <a:t>Expensive to train, but you get the idea…</a:t>
                </a:r>
              </a:p>
            </p:txBody>
          </p:sp>
        </mc:Choice>
        <mc:Fallback>
          <p:sp>
            <p:nvSpPr>
              <p:cNvPr id="4" name="Content Placeholder 3">
                <a:extLst>
                  <a:ext uri="{FF2B5EF4-FFF2-40B4-BE49-F238E27FC236}">
                    <a16:creationId xmlns:a16="http://schemas.microsoft.com/office/drawing/2014/main" id="{7D9B4562-DE5C-B532-1FCE-97BC00B2339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GB">
                    <a:noFill/>
                  </a:rPr>
                  <a:t> </a:t>
                </a:r>
              </a:p>
            </p:txBody>
          </p:sp>
        </mc:Fallback>
      </mc:AlternateContent>
      <p:pic>
        <p:nvPicPr>
          <p:cNvPr id="3" name="Picture 2" descr="A picture containing text, indoor, tiled&#10;&#10;Description automatically generated">
            <a:extLst>
              <a:ext uri="{FF2B5EF4-FFF2-40B4-BE49-F238E27FC236}">
                <a16:creationId xmlns:a16="http://schemas.microsoft.com/office/drawing/2014/main" id="{FCAF4CC8-EDB1-FE27-15DE-47AF0B05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We are able to train a model to denoise and eventually obtain a convincing MNIST picture from something that was originally pure noise! Another possible approach to generating images out of thin air?</a:t>
            </a:r>
          </a:p>
          <a:p>
            <a:r>
              <a:rPr lang="en-GB" dirty="0"/>
              <a:t>All advanced ideas from W10 are open! (make it conditional, cyclic, progressive, etc.)</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094144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a:p>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11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b="1" dirty="0"/>
              <a:t>Stable diffusion: </a:t>
            </a:r>
            <a:r>
              <a:rPr lang="en-GB" dirty="0"/>
              <a:t>Stable diffusion is a term used to describe a certain property of stochastic differential equations (SDEs) or diffusion processes.</a:t>
            </a:r>
          </a:p>
          <a:p>
            <a:r>
              <a:rPr lang="en-GB" dirty="0"/>
              <a:t>In the context of diffusion models, it refers to the stability of the diffusion process, ensuring that the SDE does not explode or diverge over time.</a:t>
            </a:r>
          </a:p>
          <a:p>
            <a:r>
              <a:rPr lang="en-GB" dirty="0"/>
              <a:t>Stable diffusion processes are crucial in designing diffusion models because they ensure that the generated samples remain within a reasonable range and do not become arbitrarily large or small.</a:t>
            </a:r>
          </a:p>
        </p:txBody>
      </p:sp>
    </p:spTree>
    <p:extLst>
      <p:ext uri="{BB962C8B-B14F-4D97-AF65-F5344CB8AC3E}">
        <p14:creationId xmlns:p14="http://schemas.microsoft.com/office/powerpoint/2010/main" val="3364526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dirty="0"/>
              <a:t>Diffusion models is a promising direction, but many more steps needed to get to a generative model like DALL-E or </a:t>
            </a:r>
            <a:r>
              <a:rPr lang="en-GB" dirty="0" err="1"/>
              <a:t>MidJourney</a:t>
            </a:r>
            <a:r>
              <a:rPr lang="en-GB" dirty="0"/>
              <a:t>!</a:t>
            </a:r>
          </a:p>
          <a:p>
            <a:r>
              <a:rPr lang="en-GB" dirty="0"/>
              <a:t>DALL-E and </a:t>
            </a:r>
            <a:r>
              <a:rPr lang="en-GB" dirty="0" err="1"/>
              <a:t>MidJourney</a:t>
            </a:r>
            <a:r>
              <a:rPr lang="en-GB" dirty="0"/>
              <a:t> models are not so to speak based on diffusion models, but have leveraged intuition from said models.</a:t>
            </a:r>
          </a:p>
          <a:p>
            <a:r>
              <a:rPr lang="en-GB" dirty="0"/>
              <a:t>They would be better described, for now, as generative models based on transformer architectures.</a:t>
            </a:r>
          </a:p>
          <a:p>
            <a:r>
              <a:rPr lang="en-GB" dirty="0"/>
              <a:t>Something for later in </a:t>
            </a:r>
            <a:r>
              <a:rPr lang="en-GB" b="1" dirty="0"/>
              <a:t>Term 7 Computer Vision </a:t>
            </a:r>
            <a:r>
              <a:rPr lang="en-GB" dirty="0"/>
              <a:t>course?</a:t>
            </a:r>
            <a:endParaRPr lang="en-SG" dirty="0"/>
          </a:p>
        </p:txBody>
      </p:sp>
    </p:spTree>
    <p:extLst>
      <p:ext uri="{BB962C8B-B14F-4D97-AF65-F5344CB8AC3E}">
        <p14:creationId xmlns:p14="http://schemas.microsoft.com/office/powerpoint/2010/main" val="2646451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4825482" cy="5032375"/>
          </a:xfrm>
        </p:spPr>
        <p:txBody>
          <a:bodyPr>
            <a:normAutofit/>
          </a:bodyPr>
          <a:lstStyle/>
          <a:p>
            <a:r>
              <a:rPr lang="en-GB" dirty="0"/>
              <a:t>If you cannot wait for </a:t>
            </a:r>
            <a:r>
              <a:rPr lang="en-GB" b="1" dirty="0"/>
              <a:t>Term 7 Computer Vision </a:t>
            </a:r>
            <a:r>
              <a:rPr lang="en-GB" dirty="0"/>
              <a:t>course…</a:t>
            </a:r>
          </a:p>
          <a:p>
            <a:r>
              <a:rPr lang="en-GB" dirty="0"/>
              <a:t>I guess,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with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0"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a:t>
                </a:r>
                <a14:m>
                  <m:oMath xmlns:m="http://schemas.openxmlformats.org/officeDocument/2006/math">
                    <m:r>
                      <a:rPr lang="en-SG" i="1" dirty="0" smtClean="0">
                        <a:latin typeface="Cambria Math" panose="02040503050406030204" pitchFamily="18" charset="0"/>
                      </a:rPr>
                      <m:t>~10% </m:t>
                    </m:r>
                  </m:oMath>
                </a14:m>
                <a:r>
                  <a:rPr lang="en-SG" dirty="0"/>
                  <a:t>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4590</TotalTime>
  <Words>2341</Words>
  <Application>Microsoft Office PowerPoint</Application>
  <PresentationFormat>Widescreen</PresentationFormat>
  <Paragraphs>159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PowerPoint Presentation</vt:lpstr>
      <vt:lpstr>In practice, however…</vt:lpstr>
      <vt:lpstr>In practice, however…</vt:lpstr>
      <vt:lpstr>Making it conditional</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2023-09-07T09:07:56Z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